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60" r:id="rId1"/>
  </p:sldMasterIdLst>
  <p:notesMasterIdLst>
    <p:notesMasterId r:id="rId66"/>
  </p:notesMasterIdLst>
  <p:sldIdLst>
    <p:sldId id="256" r:id="rId2"/>
    <p:sldId id="349" r:id="rId3"/>
    <p:sldId id="257" r:id="rId4"/>
    <p:sldId id="259" r:id="rId5"/>
    <p:sldId id="260" r:id="rId6"/>
    <p:sldId id="261" r:id="rId7"/>
    <p:sldId id="262" r:id="rId8"/>
    <p:sldId id="263" r:id="rId9"/>
    <p:sldId id="264" r:id="rId10"/>
    <p:sldId id="265" r:id="rId11"/>
    <p:sldId id="268" r:id="rId12"/>
    <p:sldId id="297" r:id="rId13"/>
    <p:sldId id="298" r:id="rId14"/>
    <p:sldId id="299" r:id="rId15"/>
    <p:sldId id="300" r:id="rId16"/>
    <p:sldId id="301" r:id="rId17"/>
    <p:sldId id="302" r:id="rId18"/>
    <p:sldId id="303" r:id="rId19"/>
    <p:sldId id="306" r:id="rId20"/>
    <p:sldId id="307" r:id="rId21"/>
    <p:sldId id="308" r:id="rId22"/>
    <p:sldId id="309" r:id="rId23"/>
    <p:sldId id="310" r:id="rId24"/>
    <p:sldId id="311" r:id="rId25"/>
    <p:sldId id="312" r:id="rId26"/>
    <p:sldId id="313" r:id="rId27"/>
    <p:sldId id="314" r:id="rId28"/>
    <p:sldId id="315" r:id="rId29"/>
    <p:sldId id="316" r:id="rId30"/>
    <p:sldId id="317" r:id="rId31"/>
    <p:sldId id="318" r:id="rId32"/>
    <p:sldId id="319" r:id="rId33"/>
    <p:sldId id="320" r:id="rId34"/>
    <p:sldId id="321" r:id="rId35"/>
    <p:sldId id="322" r:id="rId36"/>
    <p:sldId id="323" r:id="rId37"/>
    <p:sldId id="324" r:id="rId38"/>
    <p:sldId id="325" r:id="rId39"/>
    <p:sldId id="326" r:id="rId40"/>
    <p:sldId id="327" r:id="rId41"/>
    <p:sldId id="337" r:id="rId42"/>
    <p:sldId id="338" r:id="rId43"/>
    <p:sldId id="339" r:id="rId44"/>
    <p:sldId id="340" r:id="rId45"/>
    <p:sldId id="341" r:id="rId46"/>
    <p:sldId id="342" r:id="rId47"/>
    <p:sldId id="343" r:id="rId48"/>
    <p:sldId id="344" r:id="rId49"/>
    <p:sldId id="352" r:id="rId50"/>
    <p:sldId id="353" r:id="rId51"/>
    <p:sldId id="354" r:id="rId52"/>
    <p:sldId id="355" r:id="rId53"/>
    <p:sldId id="345" r:id="rId54"/>
    <p:sldId id="346" r:id="rId55"/>
    <p:sldId id="347" r:id="rId56"/>
    <p:sldId id="348" r:id="rId57"/>
    <p:sldId id="328" r:id="rId58"/>
    <p:sldId id="329" r:id="rId59"/>
    <p:sldId id="334" r:id="rId60"/>
    <p:sldId id="331" r:id="rId61"/>
    <p:sldId id="335" r:id="rId62"/>
    <p:sldId id="333" r:id="rId63"/>
    <p:sldId id="356" r:id="rId64"/>
    <p:sldId id="351" r:id="rId65"/>
  </p:sldIdLst>
  <p:sldSz cx="7559675" cy="5327650"/>
  <p:notesSz cx="6858000" cy="9144000"/>
  <p:embeddedFontLst>
    <p:embeddedFont>
      <p:font typeface="Calibri" panose="020F0502020204030204" pitchFamily="34" charset="0"/>
      <p:regular r:id="rId67"/>
      <p:bold r:id="rId68"/>
      <p:italic r:id="rId69"/>
      <p:boldItalic r:id="rId70"/>
    </p:embeddedFont>
    <p:embeddedFont>
      <p:font typeface="Calibri Light" panose="020F0302020204030204" pitchFamily="34" charset="0"/>
      <p:regular r:id="rId71"/>
      <p:italic r:id="rId72"/>
    </p:embeddedFont>
    <p:embeddedFont>
      <p:font typeface="Marvel" pitchFamily="2" charset="0"/>
      <p:regular r:id="rId73"/>
    </p:embeddedFont>
    <p:embeddedFont>
      <p:font typeface="Ubuntu" panose="020B0504030602030204" pitchFamily="34" charset="0"/>
      <p:regular r:id="rId74"/>
      <p:bold r:id="rId75"/>
      <p:italic r:id="rId76"/>
      <p:boldItalic r:id="rId77"/>
    </p:embeddedFont>
    <p:embeddedFont>
      <p:font typeface="Ubuntu Light" panose="020B0304030602030204" pitchFamily="34" charset="0"/>
      <p:regular r:id="rId78"/>
      <p:italic r:id="rId79"/>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E8445"/>
    <a:srgbClr val="FFC2E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176"/>
    <p:restoredTop sz="96327"/>
  </p:normalViewPr>
  <p:slideViewPr>
    <p:cSldViewPr snapToGrid="0" snapToObjects="1">
      <p:cViewPr varScale="1">
        <p:scale>
          <a:sx n="165" d="100"/>
          <a:sy n="165" d="100"/>
        </p:scale>
        <p:origin x="1440"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font" Target="fonts/font2.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8.fntdata"/><Relationship Id="rId79" Type="http://schemas.openxmlformats.org/officeDocument/2006/relationships/font" Target="fonts/font13.fntdata"/><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font" Target="fonts/font3.fntdata"/><Relationship Id="rId77" Type="http://schemas.openxmlformats.org/officeDocument/2006/relationships/font" Target="fonts/font11.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6.fntdata"/><Relationship Id="rId80"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1.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4.fntdata"/><Relationship Id="rId75" Type="http://schemas.openxmlformats.org/officeDocument/2006/relationships/font" Target="fonts/font9.fntdata"/><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font" Target="fonts/font7.fntdata"/><Relationship Id="rId78" Type="http://schemas.openxmlformats.org/officeDocument/2006/relationships/font" Target="fonts/font12.fntdata"/><Relationship Id="rId8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10.fntdata"/><Relationship Id="rId7" Type="http://schemas.openxmlformats.org/officeDocument/2006/relationships/slide" Target="slides/slide6.xml"/><Relationship Id="rId71" Type="http://schemas.openxmlformats.org/officeDocument/2006/relationships/font" Target="fonts/font5.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notesMaster" Target="notesMasters/notesMaster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12:42:23.533"/>
    </inkml:context>
    <inkml:brush xml:id="br0">
      <inkml:brushProperty name="width" value="0.05" units="cm"/>
      <inkml:brushProperty name="height" value="0.05" units="cm"/>
    </inkml:brush>
  </inkml:definitions>
  <inkml:trace contextRef="#ctx0" brushRef="#br0">18 36 511,'0'0'0,"-3"-7"0,-1-1 0,0 0 512,1 2 96,3 6 32,-4-7 0,4 7-512,0 0-128,0 0 0,0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C4EB6E1-6DC5-DF49-9A9A-F4C85D0F08E3}" type="datetimeFigureOut">
              <a:rPr lang="en-NL" smtClean="0"/>
              <a:t>10/02/2021</a:t>
            </a:fld>
            <a:endParaRPr lang="en-NL"/>
          </a:p>
        </p:txBody>
      </p:sp>
      <p:sp>
        <p:nvSpPr>
          <p:cNvPr id="4" name="Slide Image Placeholder 3"/>
          <p:cNvSpPr>
            <a:spLocks noGrp="1" noRot="1" noChangeAspect="1"/>
          </p:cNvSpPr>
          <p:nvPr>
            <p:ph type="sldImg" idx="2"/>
          </p:nvPr>
        </p:nvSpPr>
        <p:spPr>
          <a:xfrm>
            <a:off x="1239838" y="1143000"/>
            <a:ext cx="4378325" cy="3086100"/>
          </a:xfrm>
          <a:prstGeom prst="rect">
            <a:avLst/>
          </a:prstGeom>
          <a:noFill/>
          <a:ln w="12700">
            <a:solidFill>
              <a:prstClr val="black"/>
            </a:solidFill>
          </a:ln>
        </p:spPr>
        <p:txBody>
          <a:bodyPr vert="horz" lIns="91440" tIns="45720" rIns="91440" bIns="45720" rtlCol="0" anchor="ctr"/>
          <a:lstStyle/>
          <a:p>
            <a:endParaRPr lang="en-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40114D0-54EC-2541-891C-414F49E4331F}" type="slidenum">
              <a:rPr lang="en-NL" smtClean="0"/>
              <a:t>‹#›</a:t>
            </a:fld>
            <a:endParaRPr lang="en-NL"/>
          </a:p>
        </p:txBody>
      </p:sp>
    </p:spTree>
    <p:extLst>
      <p:ext uri="{BB962C8B-B14F-4D97-AF65-F5344CB8AC3E}">
        <p14:creationId xmlns:p14="http://schemas.microsoft.com/office/powerpoint/2010/main" val="564474877"/>
      </p:ext>
    </p:extLst>
  </p:cSld>
  <p:clrMap bg1="lt1" tx1="dk1" bg2="lt2" tx2="dk2" accent1="accent1" accent2="accent2" accent3="accent3" accent4="accent4" accent5="accent5" accent6="accent6" hlink="hlink" folHlink="folHlink"/>
  <p:notesStyle>
    <a:lvl1pPr marL="0" algn="l" defTabSz="618592" rtl="0" eaLnBrk="1" latinLnBrk="0" hangingPunct="1">
      <a:defRPr sz="812" kern="1200">
        <a:solidFill>
          <a:schemeClr val="tx1"/>
        </a:solidFill>
        <a:latin typeface="+mn-lt"/>
        <a:ea typeface="+mn-ea"/>
        <a:cs typeface="+mn-cs"/>
      </a:defRPr>
    </a:lvl1pPr>
    <a:lvl2pPr marL="309296" algn="l" defTabSz="618592" rtl="0" eaLnBrk="1" latinLnBrk="0" hangingPunct="1">
      <a:defRPr sz="812" kern="1200">
        <a:solidFill>
          <a:schemeClr val="tx1"/>
        </a:solidFill>
        <a:latin typeface="+mn-lt"/>
        <a:ea typeface="+mn-ea"/>
        <a:cs typeface="+mn-cs"/>
      </a:defRPr>
    </a:lvl2pPr>
    <a:lvl3pPr marL="618592" algn="l" defTabSz="618592" rtl="0" eaLnBrk="1" latinLnBrk="0" hangingPunct="1">
      <a:defRPr sz="812" kern="1200">
        <a:solidFill>
          <a:schemeClr val="tx1"/>
        </a:solidFill>
        <a:latin typeface="+mn-lt"/>
        <a:ea typeface="+mn-ea"/>
        <a:cs typeface="+mn-cs"/>
      </a:defRPr>
    </a:lvl3pPr>
    <a:lvl4pPr marL="927887" algn="l" defTabSz="618592" rtl="0" eaLnBrk="1" latinLnBrk="0" hangingPunct="1">
      <a:defRPr sz="812" kern="1200">
        <a:solidFill>
          <a:schemeClr val="tx1"/>
        </a:solidFill>
        <a:latin typeface="+mn-lt"/>
        <a:ea typeface="+mn-ea"/>
        <a:cs typeface="+mn-cs"/>
      </a:defRPr>
    </a:lvl4pPr>
    <a:lvl5pPr marL="1237183" algn="l" defTabSz="618592" rtl="0" eaLnBrk="1" latinLnBrk="0" hangingPunct="1">
      <a:defRPr sz="812" kern="1200">
        <a:solidFill>
          <a:schemeClr val="tx1"/>
        </a:solidFill>
        <a:latin typeface="+mn-lt"/>
        <a:ea typeface="+mn-ea"/>
        <a:cs typeface="+mn-cs"/>
      </a:defRPr>
    </a:lvl5pPr>
    <a:lvl6pPr marL="1546479" algn="l" defTabSz="618592" rtl="0" eaLnBrk="1" latinLnBrk="0" hangingPunct="1">
      <a:defRPr sz="812" kern="1200">
        <a:solidFill>
          <a:schemeClr val="tx1"/>
        </a:solidFill>
        <a:latin typeface="+mn-lt"/>
        <a:ea typeface="+mn-ea"/>
        <a:cs typeface="+mn-cs"/>
      </a:defRPr>
    </a:lvl6pPr>
    <a:lvl7pPr marL="1855775" algn="l" defTabSz="618592" rtl="0" eaLnBrk="1" latinLnBrk="0" hangingPunct="1">
      <a:defRPr sz="812" kern="1200">
        <a:solidFill>
          <a:schemeClr val="tx1"/>
        </a:solidFill>
        <a:latin typeface="+mn-lt"/>
        <a:ea typeface="+mn-ea"/>
        <a:cs typeface="+mn-cs"/>
      </a:defRPr>
    </a:lvl7pPr>
    <a:lvl8pPr marL="2165071" algn="l" defTabSz="618592" rtl="0" eaLnBrk="1" latinLnBrk="0" hangingPunct="1">
      <a:defRPr sz="812" kern="1200">
        <a:solidFill>
          <a:schemeClr val="tx1"/>
        </a:solidFill>
        <a:latin typeface="+mn-lt"/>
        <a:ea typeface="+mn-ea"/>
        <a:cs typeface="+mn-cs"/>
      </a:defRPr>
    </a:lvl8pPr>
    <a:lvl9pPr marL="2474366" algn="l" defTabSz="618592" rtl="0" eaLnBrk="1" latinLnBrk="0" hangingPunct="1">
      <a:defRPr sz="812"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sz="800"/>
          </a:p>
        </p:txBody>
      </p:sp>
      <p:sp>
        <p:nvSpPr>
          <p:cNvPr id="4" name="Slide Number Placeholder 3"/>
          <p:cNvSpPr>
            <a:spLocks noGrp="1"/>
          </p:cNvSpPr>
          <p:nvPr>
            <p:ph type="sldNum" sz="quarter" idx="5"/>
          </p:nvPr>
        </p:nvSpPr>
        <p:spPr/>
        <p:txBody>
          <a:bodyPr/>
          <a:lstStyle/>
          <a:p>
            <a:fld id="{875ACA63-7DE8-8047-80BD-34736BBB0209}" type="slidenum">
              <a:rPr lang="en-NL" smtClean="0"/>
              <a:t>2</a:t>
            </a:fld>
            <a:endParaRPr lang="en-NL"/>
          </a:p>
        </p:txBody>
      </p:sp>
    </p:spTree>
    <p:extLst>
      <p:ext uri="{BB962C8B-B14F-4D97-AF65-F5344CB8AC3E}">
        <p14:creationId xmlns:p14="http://schemas.microsoft.com/office/powerpoint/2010/main" val="35736383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a:p>
        </p:txBody>
      </p:sp>
      <p:sp>
        <p:nvSpPr>
          <p:cNvPr id="4" name="Slide Number Placeholder 3"/>
          <p:cNvSpPr>
            <a:spLocks noGrp="1"/>
          </p:cNvSpPr>
          <p:nvPr>
            <p:ph type="sldNum" sz="quarter" idx="5"/>
          </p:nvPr>
        </p:nvSpPr>
        <p:spPr/>
        <p:txBody>
          <a:bodyPr/>
          <a:lstStyle/>
          <a:p>
            <a:fld id="{240114D0-54EC-2541-891C-414F49E4331F}" type="slidenum">
              <a:rPr lang="en-NL" smtClean="0"/>
              <a:t>13</a:t>
            </a:fld>
            <a:endParaRPr lang="en-NL"/>
          </a:p>
        </p:txBody>
      </p:sp>
    </p:spTree>
    <p:extLst>
      <p:ext uri="{BB962C8B-B14F-4D97-AF65-F5344CB8AC3E}">
        <p14:creationId xmlns:p14="http://schemas.microsoft.com/office/powerpoint/2010/main" val="25883503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a:p>
        </p:txBody>
      </p:sp>
      <p:sp>
        <p:nvSpPr>
          <p:cNvPr id="4" name="Slide Number Placeholder 3"/>
          <p:cNvSpPr>
            <a:spLocks noGrp="1"/>
          </p:cNvSpPr>
          <p:nvPr>
            <p:ph type="sldNum" sz="quarter" idx="5"/>
          </p:nvPr>
        </p:nvSpPr>
        <p:spPr/>
        <p:txBody>
          <a:bodyPr/>
          <a:lstStyle/>
          <a:p>
            <a:fld id="{240114D0-54EC-2541-891C-414F49E4331F}" type="slidenum">
              <a:rPr lang="en-NL" smtClean="0"/>
              <a:t>21</a:t>
            </a:fld>
            <a:endParaRPr lang="en-NL"/>
          </a:p>
        </p:txBody>
      </p:sp>
    </p:spTree>
    <p:extLst>
      <p:ext uri="{BB962C8B-B14F-4D97-AF65-F5344CB8AC3E}">
        <p14:creationId xmlns:p14="http://schemas.microsoft.com/office/powerpoint/2010/main" val="2115842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a:p>
        </p:txBody>
      </p:sp>
      <p:sp>
        <p:nvSpPr>
          <p:cNvPr id="4" name="Slide Number Placeholder 3"/>
          <p:cNvSpPr>
            <a:spLocks noGrp="1"/>
          </p:cNvSpPr>
          <p:nvPr>
            <p:ph type="sldNum" sz="quarter" idx="5"/>
          </p:nvPr>
        </p:nvSpPr>
        <p:spPr/>
        <p:txBody>
          <a:bodyPr/>
          <a:lstStyle/>
          <a:p>
            <a:fld id="{240114D0-54EC-2541-891C-414F49E4331F}" type="slidenum">
              <a:rPr lang="en-NL" smtClean="0"/>
              <a:t>63</a:t>
            </a:fld>
            <a:endParaRPr lang="en-NL"/>
          </a:p>
        </p:txBody>
      </p:sp>
    </p:spTree>
    <p:extLst>
      <p:ext uri="{BB962C8B-B14F-4D97-AF65-F5344CB8AC3E}">
        <p14:creationId xmlns:p14="http://schemas.microsoft.com/office/powerpoint/2010/main" val="8550452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66976" y="871910"/>
            <a:ext cx="6425724" cy="1854811"/>
          </a:xfrm>
        </p:spPr>
        <p:txBody>
          <a:bodyPr anchor="b"/>
          <a:lstStyle>
            <a:lvl1pPr algn="ctr">
              <a:defRPr sz="4661"/>
            </a:lvl1pPr>
          </a:lstStyle>
          <a:p>
            <a:r>
              <a:rPr lang="en-GB"/>
              <a:t>Click to edit Master title style</a:t>
            </a:r>
            <a:endParaRPr lang="en-US" dirty="0"/>
          </a:p>
        </p:txBody>
      </p:sp>
      <p:sp>
        <p:nvSpPr>
          <p:cNvPr id="3" name="Subtitle 2"/>
          <p:cNvSpPr>
            <a:spLocks noGrp="1"/>
          </p:cNvSpPr>
          <p:nvPr>
            <p:ph type="subTitle" idx="1"/>
          </p:nvPr>
        </p:nvSpPr>
        <p:spPr>
          <a:xfrm>
            <a:off x="944960" y="2798250"/>
            <a:ext cx="5669756" cy="1286282"/>
          </a:xfrm>
        </p:spPr>
        <p:txBody>
          <a:bodyPr/>
          <a:lstStyle>
            <a:lvl1pPr marL="0" indent="0" algn="ctr">
              <a:buNone/>
              <a:defRPr sz="1865"/>
            </a:lvl1pPr>
            <a:lvl2pPr marL="355199" indent="0" algn="ctr">
              <a:buNone/>
              <a:defRPr sz="1554"/>
            </a:lvl2pPr>
            <a:lvl3pPr marL="710397" indent="0" algn="ctr">
              <a:buNone/>
              <a:defRPr sz="1398"/>
            </a:lvl3pPr>
            <a:lvl4pPr marL="1065596" indent="0" algn="ctr">
              <a:buNone/>
              <a:defRPr sz="1243"/>
            </a:lvl4pPr>
            <a:lvl5pPr marL="1420795" indent="0" algn="ctr">
              <a:buNone/>
              <a:defRPr sz="1243"/>
            </a:lvl5pPr>
            <a:lvl6pPr marL="1775993" indent="0" algn="ctr">
              <a:buNone/>
              <a:defRPr sz="1243"/>
            </a:lvl6pPr>
            <a:lvl7pPr marL="2131192" indent="0" algn="ctr">
              <a:buNone/>
              <a:defRPr sz="1243"/>
            </a:lvl7pPr>
            <a:lvl8pPr marL="2486391" indent="0" algn="ctr">
              <a:buNone/>
              <a:defRPr sz="1243"/>
            </a:lvl8pPr>
            <a:lvl9pPr marL="2841589" indent="0" algn="ctr">
              <a:buNone/>
              <a:defRPr sz="1243"/>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E73D112B-1218-6940-8ADF-F626DEEE2DDF}" type="datetimeFigureOut">
              <a:rPr lang="en-NL" smtClean="0"/>
              <a:t>10/02/2021</a:t>
            </a:fld>
            <a:endParaRPr lang="en-NL"/>
          </a:p>
        </p:txBody>
      </p:sp>
      <p:sp>
        <p:nvSpPr>
          <p:cNvPr id="5" name="Footer Placeholder 4"/>
          <p:cNvSpPr>
            <a:spLocks noGrp="1"/>
          </p:cNvSpPr>
          <p:nvPr>
            <p:ph type="ftr" sz="quarter" idx="11"/>
          </p:nvPr>
        </p:nvSpPr>
        <p:spPr/>
        <p:txBody>
          <a:bodyPr/>
          <a:lstStyle/>
          <a:p>
            <a:endParaRPr lang="en-NL"/>
          </a:p>
        </p:txBody>
      </p:sp>
      <p:sp>
        <p:nvSpPr>
          <p:cNvPr id="6" name="Slide Number Placeholder 5"/>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36826950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E73D112B-1218-6940-8ADF-F626DEEE2DDF}" type="datetimeFigureOut">
              <a:rPr lang="en-NL" smtClean="0"/>
              <a:t>10/02/2021</a:t>
            </a:fld>
            <a:endParaRPr lang="en-NL"/>
          </a:p>
        </p:txBody>
      </p:sp>
      <p:sp>
        <p:nvSpPr>
          <p:cNvPr id="5" name="Footer Placeholder 4"/>
          <p:cNvSpPr>
            <a:spLocks noGrp="1"/>
          </p:cNvSpPr>
          <p:nvPr>
            <p:ph type="ftr" sz="quarter" idx="11"/>
          </p:nvPr>
        </p:nvSpPr>
        <p:spPr/>
        <p:txBody>
          <a:bodyPr/>
          <a:lstStyle/>
          <a:p>
            <a:endParaRPr lang="en-NL"/>
          </a:p>
        </p:txBody>
      </p:sp>
      <p:sp>
        <p:nvSpPr>
          <p:cNvPr id="6" name="Slide Number Placeholder 5"/>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12128880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409893" y="283648"/>
            <a:ext cx="1630055" cy="4514937"/>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519728" y="283648"/>
            <a:ext cx="4795669" cy="4514937"/>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E73D112B-1218-6940-8ADF-F626DEEE2DDF}" type="datetimeFigureOut">
              <a:rPr lang="en-NL" smtClean="0"/>
              <a:t>10/02/2021</a:t>
            </a:fld>
            <a:endParaRPr lang="en-NL"/>
          </a:p>
        </p:txBody>
      </p:sp>
      <p:sp>
        <p:nvSpPr>
          <p:cNvPr id="5" name="Footer Placeholder 4"/>
          <p:cNvSpPr>
            <a:spLocks noGrp="1"/>
          </p:cNvSpPr>
          <p:nvPr>
            <p:ph type="ftr" sz="quarter" idx="11"/>
          </p:nvPr>
        </p:nvSpPr>
        <p:spPr/>
        <p:txBody>
          <a:bodyPr/>
          <a:lstStyle/>
          <a:p>
            <a:endParaRPr lang="en-NL"/>
          </a:p>
        </p:txBody>
      </p:sp>
      <p:sp>
        <p:nvSpPr>
          <p:cNvPr id="6" name="Slide Number Placeholder 5"/>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12888686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E73D112B-1218-6940-8ADF-F626DEEE2DDF}" type="datetimeFigureOut">
              <a:rPr lang="en-NL" smtClean="0"/>
              <a:t>10/02/2021</a:t>
            </a:fld>
            <a:endParaRPr lang="en-NL"/>
          </a:p>
        </p:txBody>
      </p:sp>
      <p:sp>
        <p:nvSpPr>
          <p:cNvPr id="5" name="Footer Placeholder 4"/>
          <p:cNvSpPr>
            <a:spLocks noGrp="1"/>
          </p:cNvSpPr>
          <p:nvPr>
            <p:ph type="ftr" sz="quarter" idx="11"/>
          </p:nvPr>
        </p:nvSpPr>
        <p:spPr/>
        <p:txBody>
          <a:bodyPr/>
          <a:lstStyle/>
          <a:p>
            <a:endParaRPr lang="en-NL"/>
          </a:p>
        </p:txBody>
      </p:sp>
      <p:sp>
        <p:nvSpPr>
          <p:cNvPr id="6" name="Slide Number Placeholder 5"/>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37553216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15791" y="1328214"/>
            <a:ext cx="6520220" cy="2216154"/>
          </a:xfrm>
        </p:spPr>
        <p:txBody>
          <a:bodyPr anchor="b"/>
          <a:lstStyle>
            <a:lvl1pPr>
              <a:defRPr sz="4661"/>
            </a:lvl1pPr>
          </a:lstStyle>
          <a:p>
            <a:r>
              <a:rPr lang="en-GB"/>
              <a:t>Click to edit Master title style</a:t>
            </a:r>
            <a:endParaRPr lang="en-US" dirty="0"/>
          </a:p>
        </p:txBody>
      </p:sp>
      <p:sp>
        <p:nvSpPr>
          <p:cNvPr id="3" name="Text Placeholder 2"/>
          <p:cNvSpPr>
            <a:spLocks noGrp="1"/>
          </p:cNvSpPr>
          <p:nvPr>
            <p:ph type="body" idx="1"/>
          </p:nvPr>
        </p:nvSpPr>
        <p:spPr>
          <a:xfrm>
            <a:off x="515791" y="3565334"/>
            <a:ext cx="6520220" cy="1165423"/>
          </a:xfrm>
        </p:spPr>
        <p:txBody>
          <a:bodyPr/>
          <a:lstStyle>
            <a:lvl1pPr marL="0" indent="0">
              <a:buNone/>
              <a:defRPr sz="1865">
                <a:solidFill>
                  <a:schemeClr val="tx1"/>
                </a:solidFill>
              </a:defRPr>
            </a:lvl1pPr>
            <a:lvl2pPr marL="355199" indent="0">
              <a:buNone/>
              <a:defRPr sz="1554">
                <a:solidFill>
                  <a:schemeClr val="tx1">
                    <a:tint val="75000"/>
                  </a:schemeClr>
                </a:solidFill>
              </a:defRPr>
            </a:lvl2pPr>
            <a:lvl3pPr marL="710397" indent="0">
              <a:buNone/>
              <a:defRPr sz="1398">
                <a:solidFill>
                  <a:schemeClr val="tx1">
                    <a:tint val="75000"/>
                  </a:schemeClr>
                </a:solidFill>
              </a:defRPr>
            </a:lvl3pPr>
            <a:lvl4pPr marL="1065596" indent="0">
              <a:buNone/>
              <a:defRPr sz="1243">
                <a:solidFill>
                  <a:schemeClr val="tx1">
                    <a:tint val="75000"/>
                  </a:schemeClr>
                </a:solidFill>
              </a:defRPr>
            </a:lvl4pPr>
            <a:lvl5pPr marL="1420795" indent="0">
              <a:buNone/>
              <a:defRPr sz="1243">
                <a:solidFill>
                  <a:schemeClr val="tx1">
                    <a:tint val="75000"/>
                  </a:schemeClr>
                </a:solidFill>
              </a:defRPr>
            </a:lvl5pPr>
            <a:lvl6pPr marL="1775993" indent="0">
              <a:buNone/>
              <a:defRPr sz="1243">
                <a:solidFill>
                  <a:schemeClr val="tx1">
                    <a:tint val="75000"/>
                  </a:schemeClr>
                </a:solidFill>
              </a:defRPr>
            </a:lvl6pPr>
            <a:lvl7pPr marL="2131192" indent="0">
              <a:buNone/>
              <a:defRPr sz="1243">
                <a:solidFill>
                  <a:schemeClr val="tx1">
                    <a:tint val="75000"/>
                  </a:schemeClr>
                </a:solidFill>
              </a:defRPr>
            </a:lvl7pPr>
            <a:lvl8pPr marL="2486391" indent="0">
              <a:buNone/>
              <a:defRPr sz="1243">
                <a:solidFill>
                  <a:schemeClr val="tx1">
                    <a:tint val="75000"/>
                  </a:schemeClr>
                </a:solidFill>
              </a:defRPr>
            </a:lvl8pPr>
            <a:lvl9pPr marL="2841589" indent="0">
              <a:buNone/>
              <a:defRPr sz="1243">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E73D112B-1218-6940-8ADF-F626DEEE2DDF}" type="datetimeFigureOut">
              <a:rPr lang="en-NL" smtClean="0"/>
              <a:t>10/02/2021</a:t>
            </a:fld>
            <a:endParaRPr lang="en-NL"/>
          </a:p>
        </p:txBody>
      </p:sp>
      <p:sp>
        <p:nvSpPr>
          <p:cNvPr id="5" name="Footer Placeholder 4"/>
          <p:cNvSpPr>
            <a:spLocks noGrp="1"/>
          </p:cNvSpPr>
          <p:nvPr>
            <p:ph type="ftr" sz="quarter" idx="11"/>
          </p:nvPr>
        </p:nvSpPr>
        <p:spPr/>
        <p:txBody>
          <a:bodyPr/>
          <a:lstStyle/>
          <a:p>
            <a:endParaRPr lang="en-NL"/>
          </a:p>
        </p:txBody>
      </p:sp>
      <p:sp>
        <p:nvSpPr>
          <p:cNvPr id="6" name="Slide Number Placeholder 5"/>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9345281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519728" y="1418240"/>
            <a:ext cx="3212862" cy="338034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3827085" y="1418240"/>
            <a:ext cx="3212862" cy="338034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E73D112B-1218-6940-8ADF-F626DEEE2DDF}" type="datetimeFigureOut">
              <a:rPr lang="en-NL" smtClean="0"/>
              <a:t>10/02/2021</a:t>
            </a:fld>
            <a:endParaRPr lang="en-NL"/>
          </a:p>
        </p:txBody>
      </p:sp>
      <p:sp>
        <p:nvSpPr>
          <p:cNvPr id="6" name="Footer Placeholder 5"/>
          <p:cNvSpPr>
            <a:spLocks noGrp="1"/>
          </p:cNvSpPr>
          <p:nvPr>
            <p:ph type="ftr" sz="quarter" idx="11"/>
          </p:nvPr>
        </p:nvSpPr>
        <p:spPr/>
        <p:txBody>
          <a:bodyPr/>
          <a:lstStyle/>
          <a:p>
            <a:endParaRPr lang="en-NL"/>
          </a:p>
        </p:txBody>
      </p:sp>
      <p:sp>
        <p:nvSpPr>
          <p:cNvPr id="7" name="Slide Number Placeholder 6"/>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24690655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20712" y="283649"/>
            <a:ext cx="6520220" cy="1029766"/>
          </a:xfrm>
        </p:spPr>
        <p:txBody>
          <a:bodyPr/>
          <a:lstStyle/>
          <a:p>
            <a:r>
              <a:rPr lang="en-GB"/>
              <a:t>Click to edit Master title style</a:t>
            </a:r>
            <a:endParaRPr lang="en-US" dirty="0"/>
          </a:p>
        </p:txBody>
      </p:sp>
      <p:sp>
        <p:nvSpPr>
          <p:cNvPr id="3" name="Text Placeholder 2"/>
          <p:cNvSpPr>
            <a:spLocks noGrp="1"/>
          </p:cNvSpPr>
          <p:nvPr>
            <p:ph type="body" idx="1"/>
          </p:nvPr>
        </p:nvSpPr>
        <p:spPr>
          <a:xfrm>
            <a:off x="520713" y="1306014"/>
            <a:ext cx="3198096" cy="640058"/>
          </a:xfrm>
        </p:spPr>
        <p:txBody>
          <a:bodyPr anchor="b"/>
          <a:lstStyle>
            <a:lvl1pPr marL="0" indent="0">
              <a:buNone/>
              <a:defRPr sz="1865" b="1"/>
            </a:lvl1pPr>
            <a:lvl2pPr marL="355199" indent="0">
              <a:buNone/>
              <a:defRPr sz="1554" b="1"/>
            </a:lvl2pPr>
            <a:lvl3pPr marL="710397" indent="0">
              <a:buNone/>
              <a:defRPr sz="1398" b="1"/>
            </a:lvl3pPr>
            <a:lvl4pPr marL="1065596" indent="0">
              <a:buNone/>
              <a:defRPr sz="1243" b="1"/>
            </a:lvl4pPr>
            <a:lvl5pPr marL="1420795" indent="0">
              <a:buNone/>
              <a:defRPr sz="1243" b="1"/>
            </a:lvl5pPr>
            <a:lvl6pPr marL="1775993" indent="0">
              <a:buNone/>
              <a:defRPr sz="1243" b="1"/>
            </a:lvl6pPr>
            <a:lvl7pPr marL="2131192" indent="0">
              <a:buNone/>
              <a:defRPr sz="1243" b="1"/>
            </a:lvl7pPr>
            <a:lvl8pPr marL="2486391" indent="0">
              <a:buNone/>
              <a:defRPr sz="1243" b="1"/>
            </a:lvl8pPr>
            <a:lvl9pPr marL="2841589" indent="0">
              <a:buNone/>
              <a:defRPr sz="1243" b="1"/>
            </a:lvl9pPr>
          </a:lstStyle>
          <a:p>
            <a:pPr lvl="0"/>
            <a:r>
              <a:rPr lang="en-GB"/>
              <a:t>Click to edit Master text styles</a:t>
            </a:r>
          </a:p>
        </p:txBody>
      </p:sp>
      <p:sp>
        <p:nvSpPr>
          <p:cNvPr id="4" name="Content Placeholder 3"/>
          <p:cNvSpPr>
            <a:spLocks noGrp="1"/>
          </p:cNvSpPr>
          <p:nvPr>
            <p:ph sz="half" idx="2"/>
          </p:nvPr>
        </p:nvSpPr>
        <p:spPr>
          <a:xfrm>
            <a:off x="520713" y="1946072"/>
            <a:ext cx="3198096" cy="2862379"/>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3827086" y="1306014"/>
            <a:ext cx="3213847" cy="640058"/>
          </a:xfrm>
        </p:spPr>
        <p:txBody>
          <a:bodyPr anchor="b"/>
          <a:lstStyle>
            <a:lvl1pPr marL="0" indent="0">
              <a:buNone/>
              <a:defRPr sz="1865" b="1"/>
            </a:lvl1pPr>
            <a:lvl2pPr marL="355199" indent="0">
              <a:buNone/>
              <a:defRPr sz="1554" b="1"/>
            </a:lvl2pPr>
            <a:lvl3pPr marL="710397" indent="0">
              <a:buNone/>
              <a:defRPr sz="1398" b="1"/>
            </a:lvl3pPr>
            <a:lvl4pPr marL="1065596" indent="0">
              <a:buNone/>
              <a:defRPr sz="1243" b="1"/>
            </a:lvl4pPr>
            <a:lvl5pPr marL="1420795" indent="0">
              <a:buNone/>
              <a:defRPr sz="1243" b="1"/>
            </a:lvl5pPr>
            <a:lvl6pPr marL="1775993" indent="0">
              <a:buNone/>
              <a:defRPr sz="1243" b="1"/>
            </a:lvl6pPr>
            <a:lvl7pPr marL="2131192" indent="0">
              <a:buNone/>
              <a:defRPr sz="1243" b="1"/>
            </a:lvl7pPr>
            <a:lvl8pPr marL="2486391" indent="0">
              <a:buNone/>
              <a:defRPr sz="1243" b="1"/>
            </a:lvl8pPr>
            <a:lvl9pPr marL="2841589" indent="0">
              <a:buNone/>
              <a:defRPr sz="1243" b="1"/>
            </a:lvl9pPr>
          </a:lstStyle>
          <a:p>
            <a:pPr lvl="0"/>
            <a:r>
              <a:rPr lang="en-GB"/>
              <a:t>Click to edit Master text styles</a:t>
            </a:r>
          </a:p>
        </p:txBody>
      </p:sp>
      <p:sp>
        <p:nvSpPr>
          <p:cNvPr id="6" name="Content Placeholder 5"/>
          <p:cNvSpPr>
            <a:spLocks noGrp="1"/>
          </p:cNvSpPr>
          <p:nvPr>
            <p:ph sz="quarter" idx="4"/>
          </p:nvPr>
        </p:nvSpPr>
        <p:spPr>
          <a:xfrm>
            <a:off x="3827086" y="1946072"/>
            <a:ext cx="3213847" cy="2862379"/>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E73D112B-1218-6940-8ADF-F626DEEE2DDF}" type="datetimeFigureOut">
              <a:rPr lang="en-NL" smtClean="0"/>
              <a:t>10/02/2021</a:t>
            </a:fld>
            <a:endParaRPr lang="en-NL"/>
          </a:p>
        </p:txBody>
      </p:sp>
      <p:sp>
        <p:nvSpPr>
          <p:cNvPr id="8" name="Footer Placeholder 7"/>
          <p:cNvSpPr>
            <a:spLocks noGrp="1"/>
          </p:cNvSpPr>
          <p:nvPr>
            <p:ph type="ftr" sz="quarter" idx="11"/>
          </p:nvPr>
        </p:nvSpPr>
        <p:spPr/>
        <p:txBody>
          <a:bodyPr/>
          <a:lstStyle/>
          <a:p>
            <a:endParaRPr lang="en-NL"/>
          </a:p>
        </p:txBody>
      </p:sp>
      <p:sp>
        <p:nvSpPr>
          <p:cNvPr id="9" name="Slide Number Placeholder 8"/>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6786001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E73D112B-1218-6940-8ADF-F626DEEE2DDF}" type="datetimeFigureOut">
              <a:rPr lang="en-NL" smtClean="0"/>
              <a:t>10/02/2021</a:t>
            </a:fld>
            <a:endParaRPr lang="en-NL"/>
          </a:p>
        </p:txBody>
      </p:sp>
      <p:sp>
        <p:nvSpPr>
          <p:cNvPr id="4" name="Footer Placeholder 3"/>
          <p:cNvSpPr>
            <a:spLocks noGrp="1"/>
          </p:cNvSpPr>
          <p:nvPr>
            <p:ph type="ftr" sz="quarter" idx="11"/>
          </p:nvPr>
        </p:nvSpPr>
        <p:spPr/>
        <p:txBody>
          <a:bodyPr/>
          <a:lstStyle/>
          <a:p>
            <a:endParaRPr lang="en-NL"/>
          </a:p>
        </p:txBody>
      </p:sp>
      <p:sp>
        <p:nvSpPr>
          <p:cNvPr id="5" name="Slide Number Placeholder 4"/>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27522395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73D112B-1218-6940-8ADF-F626DEEE2DDF}" type="datetimeFigureOut">
              <a:rPr lang="en-NL" smtClean="0"/>
              <a:t>10/02/2021</a:t>
            </a:fld>
            <a:endParaRPr lang="en-NL"/>
          </a:p>
        </p:txBody>
      </p:sp>
      <p:sp>
        <p:nvSpPr>
          <p:cNvPr id="3" name="Footer Placeholder 2"/>
          <p:cNvSpPr>
            <a:spLocks noGrp="1"/>
          </p:cNvSpPr>
          <p:nvPr>
            <p:ph type="ftr" sz="quarter" idx="11"/>
          </p:nvPr>
        </p:nvSpPr>
        <p:spPr/>
        <p:txBody>
          <a:bodyPr/>
          <a:lstStyle/>
          <a:p>
            <a:endParaRPr lang="en-NL"/>
          </a:p>
        </p:txBody>
      </p:sp>
      <p:sp>
        <p:nvSpPr>
          <p:cNvPr id="4" name="Slide Number Placeholder 3"/>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14757519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20712" y="355177"/>
            <a:ext cx="2438192" cy="1243118"/>
          </a:xfrm>
        </p:spPr>
        <p:txBody>
          <a:bodyPr anchor="b"/>
          <a:lstStyle>
            <a:lvl1pPr>
              <a:defRPr sz="2486"/>
            </a:lvl1pPr>
          </a:lstStyle>
          <a:p>
            <a:r>
              <a:rPr lang="en-GB"/>
              <a:t>Click to edit Master title style</a:t>
            </a:r>
            <a:endParaRPr lang="en-US" dirty="0"/>
          </a:p>
        </p:txBody>
      </p:sp>
      <p:sp>
        <p:nvSpPr>
          <p:cNvPr id="3" name="Content Placeholder 2"/>
          <p:cNvSpPr>
            <a:spLocks noGrp="1"/>
          </p:cNvSpPr>
          <p:nvPr>
            <p:ph idx="1"/>
          </p:nvPr>
        </p:nvSpPr>
        <p:spPr>
          <a:xfrm>
            <a:off x="3213847" y="767084"/>
            <a:ext cx="3827085" cy="3786085"/>
          </a:xfrm>
        </p:spPr>
        <p:txBody>
          <a:bodyPr/>
          <a:lstStyle>
            <a:lvl1pPr>
              <a:defRPr sz="2486"/>
            </a:lvl1pPr>
            <a:lvl2pPr>
              <a:defRPr sz="2175"/>
            </a:lvl2pPr>
            <a:lvl3pPr>
              <a:defRPr sz="1865"/>
            </a:lvl3pPr>
            <a:lvl4pPr>
              <a:defRPr sz="1554"/>
            </a:lvl4pPr>
            <a:lvl5pPr>
              <a:defRPr sz="1554"/>
            </a:lvl5pPr>
            <a:lvl6pPr>
              <a:defRPr sz="1554"/>
            </a:lvl6pPr>
            <a:lvl7pPr>
              <a:defRPr sz="1554"/>
            </a:lvl7pPr>
            <a:lvl8pPr>
              <a:defRPr sz="1554"/>
            </a:lvl8pPr>
            <a:lvl9pPr>
              <a:defRPr sz="1554"/>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520712" y="1598295"/>
            <a:ext cx="2438192" cy="2961039"/>
          </a:xfrm>
        </p:spPr>
        <p:txBody>
          <a:bodyPr/>
          <a:lstStyle>
            <a:lvl1pPr marL="0" indent="0">
              <a:buNone/>
              <a:defRPr sz="1243"/>
            </a:lvl1pPr>
            <a:lvl2pPr marL="355199" indent="0">
              <a:buNone/>
              <a:defRPr sz="1088"/>
            </a:lvl2pPr>
            <a:lvl3pPr marL="710397" indent="0">
              <a:buNone/>
              <a:defRPr sz="932"/>
            </a:lvl3pPr>
            <a:lvl4pPr marL="1065596" indent="0">
              <a:buNone/>
              <a:defRPr sz="777"/>
            </a:lvl4pPr>
            <a:lvl5pPr marL="1420795" indent="0">
              <a:buNone/>
              <a:defRPr sz="777"/>
            </a:lvl5pPr>
            <a:lvl6pPr marL="1775993" indent="0">
              <a:buNone/>
              <a:defRPr sz="777"/>
            </a:lvl6pPr>
            <a:lvl7pPr marL="2131192" indent="0">
              <a:buNone/>
              <a:defRPr sz="777"/>
            </a:lvl7pPr>
            <a:lvl8pPr marL="2486391" indent="0">
              <a:buNone/>
              <a:defRPr sz="777"/>
            </a:lvl8pPr>
            <a:lvl9pPr marL="2841589" indent="0">
              <a:buNone/>
              <a:defRPr sz="777"/>
            </a:lvl9pPr>
          </a:lstStyle>
          <a:p>
            <a:pPr lvl="0"/>
            <a:r>
              <a:rPr lang="en-GB"/>
              <a:t>Click to edit Master text styles</a:t>
            </a:r>
          </a:p>
        </p:txBody>
      </p:sp>
      <p:sp>
        <p:nvSpPr>
          <p:cNvPr id="5" name="Date Placeholder 4"/>
          <p:cNvSpPr>
            <a:spLocks noGrp="1"/>
          </p:cNvSpPr>
          <p:nvPr>
            <p:ph type="dt" sz="half" idx="10"/>
          </p:nvPr>
        </p:nvSpPr>
        <p:spPr/>
        <p:txBody>
          <a:bodyPr/>
          <a:lstStyle/>
          <a:p>
            <a:fld id="{E73D112B-1218-6940-8ADF-F626DEEE2DDF}" type="datetimeFigureOut">
              <a:rPr lang="en-NL" smtClean="0"/>
              <a:t>10/02/2021</a:t>
            </a:fld>
            <a:endParaRPr lang="en-NL"/>
          </a:p>
        </p:txBody>
      </p:sp>
      <p:sp>
        <p:nvSpPr>
          <p:cNvPr id="6" name="Footer Placeholder 5"/>
          <p:cNvSpPr>
            <a:spLocks noGrp="1"/>
          </p:cNvSpPr>
          <p:nvPr>
            <p:ph type="ftr" sz="quarter" idx="11"/>
          </p:nvPr>
        </p:nvSpPr>
        <p:spPr/>
        <p:txBody>
          <a:bodyPr/>
          <a:lstStyle/>
          <a:p>
            <a:endParaRPr lang="en-NL"/>
          </a:p>
        </p:txBody>
      </p:sp>
      <p:sp>
        <p:nvSpPr>
          <p:cNvPr id="7" name="Slide Number Placeholder 6"/>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37735209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20712" y="355177"/>
            <a:ext cx="2438192" cy="1243118"/>
          </a:xfrm>
        </p:spPr>
        <p:txBody>
          <a:bodyPr anchor="b"/>
          <a:lstStyle>
            <a:lvl1pPr>
              <a:defRPr sz="2486"/>
            </a:lvl1pPr>
          </a:lstStyle>
          <a:p>
            <a:r>
              <a:rPr lang="en-GB"/>
              <a:t>Click to edit Master title style</a:t>
            </a:r>
            <a:endParaRPr lang="en-US" dirty="0"/>
          </a:p>
        </p:txBody>
      </p:sp>
      <p:sp>
        <p:nvSpPr>
          <p:cNvPr id="3" name="Picture Placeholder 2"/>
          <p:cNvSpPr>
            <a:spLocks noGrp="1" noChangeAspect="1"/>
          </p:cNvSpPr>
          <p:nvPr>
            <p:ph type="pic" idx="1"/>
          </p:nvPr>
        </p:nvSpPr>
        <p:spPr>
          <a:xfrm>
            <a:off x="3213847" y="767084"/>
            <a:ext cx="3827085" cy="3786085"/>
          </a:xfrm>
        </p:spPr>
        <p:txBody>
          <a:bodyPr anchor="t"/>
          <a:lstStyle>
            <a:lvl1pPr marL="0" indent="0">
              <a:buNone/>
              <a:defRPr sz="2486"/>
            </a:lvl1pPr>
            <a:lvl2pPr marL="355199" indent="0">
              <a:buNone/>
              <a:defRPr sz="2175"/>
            </a:lvl2pPr>
            <a:lvl3pPr marL="710397" indent="0">
              <a:buNone/>
              <a:defRPr sz="1865"/>
            </a:lvl3pPr>
            <a:lvl4pPr marL="1065596" indent="0">
              <a:buNone/>
              <a:defRPr sz="1554"/>
            </a:lvl4pPr>
            <a:lvl5pPr marL="1420795" indent="0">
              <a:buNone/>
              <a:defRPr sz="1554"/>
            </a:lvl5pPr>
            <a:lvl6pPr marL="1775993" indent="0">
              <a:buNone/>
              <a:defRPr sz="1554"/>
            </a:lvl6pPr>
            <a:lvl7pPr marL="2131192" indent="0">
              <a:buNone/>
              <a:defRPr sz="1554"/>
            </a:lvl7pPr>
            <a:lvl8pPr marL="2486391" indent="0">
              <a:buNone/>
              <a:defRPr sz="1554"/>
            </a:lvl8pPr>
            <a:lvl9pPr marL="2841589" indent="0">
              <a:buNone/>
              <a:defRPr sz="1554"/>
            </a:lvl9pPr>
          </a:lstStyle>
          <a:p>
            <a:r>
              <a:rPr lang="en-GB" dirty="0"/>
              <a:t>Click icon to add picture</a:t>
            </a:r>
            <a:endParaRPr lang="en-US" dirty="0"/>
          </a:p>
        </p:txBody>
      </p:sp>
      <p:sp>
        <p:nvSpPr>
          <p:cNvPr id="4" name="Text Placeholder 3"/>
          <p:cNvSpPr>
            <a:spLocks noGrp="1"/>
          </p:cNvSpPr>
          <p:nvPr>
            <p:ph type="body" sz="half" idx="2"/>
          </p:nvPr>
        </p:nvSpPr>
        <p:spPr>
          <a:xfrm>
            <a:off x="520712" y="1598295"/>
            <a:ext cx="2438192" cy="2961039"/>
          </a:xfrm>
        </p:spPr>
        <p:txBody>
          <a:bodyPr/>
          <a:lstStyle>
            <a:lvl1pPr marL="0" indent="0">
              <a:buNone/>
              <a:defRPr sz="1243"/>
            </a:lvl1pPr>
            <a:lvl2pPr marL="355199" indent="0">
              <a:buNone/>
              <a:defRPr sz="1088"/>
            </a:lvl2pPr>
            <a:lvl3pPr marL="710397" indent="0">
              <a:buNone/>
              <a:defRPr sz="932"/>
            </a:lvl3pPr>
            <a:lvl4pPr marL="1065596" indent="0">
              <a:buNone/>
              <a:defRPr sz="777"/>
            </a:lvl4pPr>
            <a:lvl5pPr marL="1420795" indent="0">
              <a:buNone/>
              <a:defRPr sz="777"/>
            </a:lvl5pPr>
            <a:lvl6pPr marL="1775993" indent="0">
              <a:buNone/>
              <a:defRPr sz="777"/>
            </a:lvl6pPr>
            <a:lvl7pPr marL="2131192" indent="0">
              <a:buNone/>
              <a:defRPr sz="777"/>
            </a:lvl7pPr>
            <a:lvl8pPr marL="2486391" indent="0">
              <a:buNone/>
              <a:defRPr sz="777"/>
            </a:lvl8pPr>
            <a:lvl9pPr marL="2841589" indent="0">
              <a:buNone/>
              <a:defRPr sz="777"/>
            </a:lvl9pPr>
          </a:lstStyle>
          <a:p>
            <a:pPr lvl="0"/>
            <a:r>
              <a:rPr lang="en-GB"/>
              <a:t>Click to edit Master text styles</a:t>
            </a:r>
          </a:p>
        </p:txBody>
      </p:sp>
      <p:sp>
        <p:nvSpPr>
          <p:cNvPr id="5" name="Date Placeholder 4"/>
          <p:cNvSpPr>
            <a:spLocks noGrp="1"/>
          </p:cNvSpPr>
          <p:nvPr>
            <p:ph type="dt" sz="half" idx="10"/>
          </p:nvPr>
        </p:nvSpPr>
        <p:spPr/>
        <p:txBody>
          <a:bodyPr/>
          <a:lstStyle/>
          <a:p>
            <a:fld id="{E73D112B-1218-6940-8ADF-F626DEEE2DDF}" type="datetimeFigureOut">
              <a:rPr lang="en-NL" smtClean="0"/>
              <a:t>10/02/2021</a:t>
            </a:fld>
            <a:endParaRPr lang="en-NL"/>
          </a:p>
        </p:txBody>
      </p:sp>
      <p:sp>
        <p:nvSpPr>
          <p:cNvPr id="6" name="Footer Placeholder 5"/>
          <p:cNvSpPr>
            <a:spLocks noGrp="1"/>
          </p:cNvSpPr>
          <p:nvPr>
            <p:ph type="ftr" sz="quarter" idx="11"/>
          </p:nvPr>
        </p:nvSpPr>
        <p:spPr/>
        <p:txBody>
          <a:bodyPr/>
          <a:lstStyle/>
          <a:p>
            <a:endParaRPr lang="en-NL"/>
          </a:p>
        </p:txBody>
      </p:sp>
      <p:sp>
        <p:nvSpPr>
          <p:cNvPr id="7" name="Slide Number Placeholder 6"/>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27126714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728" y="283649"/>
            <a:ext cx="6520220" cy="1029766"/>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519728" y="1418240"/>
            <a:ext cx="6520220" cy="3380345"/>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519728" y="4937943"/>
            <a:ext cx="1700927" cy="283648"/>
          </a:xfrm>
          <a:prstGeom prst="rect">
            <a:avLst/>
          </a:prstGeom>
        </p:spPr>
        <p:txBody>
          <a:bodyPr vert="horz" lIns="91440" tIns="45720" rIns="91440" bIns="45720" rtlCol="0" anchor="ctr"/>
          <a:lstStyle>
            <a:lvl1pPr algn="l">
              <a:defRPr sz="932">
                <a:solidFill>
                  <a:schemeClr val="tx1">
                    <a:tint val="75000"/>
                  </a:schemeClr>
                </a:solidFill>
              </a:defRPr>
            </a:lvl1pPr>
          </a:lstStyle>
          <a:p>
            <a:fld id="{E73D112B-1218-6940-8ADF-F626DEEE2DDF}" type="datetimeFigureOut">
              <a:rPr lang="en-NL" smtClean="0"/>
              <a:t>10/02/2021</a:t>
            </a:fld>
            <a:endParaRPr lang="en-NL"/>
          </a:p>
        </p:txBody>
      </p:sp>
      <p:sp>
        <p:nvSpPr>
          <p:cNvPr id="5" name="Footer Placeholder 4"/>
          <p:cNvSpPr>
            <a:spLocks noGrp="1"/>
          </p:cNvSpPr>
          <p:nvPr>
            <p:ph type="ftr" sz="quarter" idx="3"/>
          </p:nvPr>
        </p:nvSpPr>
        <p:spPr>
          <a:xfrm>
            <a:off x="2504143" y="4937943"/>
            <a:ext cx="2551390" cy="283648"/>
          </a:xfrm>
          <a:prstGeom prst="rect">
            <a:avLst/>
          </a:prstGeom>
        </p:spPr>
        <p:txBody>
          <a:bodyPr vert="horz" lIns="91440" tIns="45720" rIns="91440" bIns="45720" rtlCol="0" anchor="ctr"/>
          <a:lstStyle>
            <a:lvl1pPr algn="ctr">
              <a:defRPr sz="932">
                <a:solidFill>
                  <a:schemeClr val="tx1">
                    <a:tint val="75000"/>
                  </a:schemeClr>
                </a:solidFill>
              </a:defRPr>
            </a:lvl1pPr>
          </a:lstStyle>
          <a:p>
            <a:endParaRPr lang="en-NL"/>
          </a:p>
        </p:txBody>
      </p:sp>
      <p:sp>
        <p:nvSpPr>
          <p:cNvPr id="6" name="Slide Number Placeholder 5"/>
          <p:cNvSpPr>
            <a:spLocks noGrp="1"/>
          </p:cNvSpPr>
          <p:nvPr>
            <p:ph type="sldNum" sz="quarter" idx="4"/>
          </p:nvPr>
        </p:nvSpPr>
        <p:spPr>
          <a:xfrm>
            <a:off x="5339020" y="4937943"/>
            <a:ext cx="1700927" cy="283648"/>
          </a:xfrm>
          <a:prstGeom prst="rect">
            <a:avLst/>
          </a:prstGeom>
        </p:spPr>
        <p:txBody>
          <a:bodyPr vert="horz" lIns="91440" tIns="45720" rIns="91440" bIns="45720" rtlCol="0" anchor="ctr"/>
          <a:lstStyle>
            <a:lvl1pPr algn="r">
              <a:defRPr sz="932">
                <a:solidFill>
                  <a:schemeClr val="tx1">
                    <a:tint val="75000"/>
                  </a:schemeClr>
                </a:solidFill>
              </a:defRPr>
            </a:lvl1pPr>
          </a:lstStyle>
          <a:p>
            <a:fld id="{CAA73BCE-573E-7745-A447-E751C537D0F0}" type="slidenum">
              <a:rPr lang="en-NL" smtClean="0"/>
              <a:t>‹#›</a:t>
            </a:fld>
            <a:endParaRPr lang="en-NL"/>
          </a:p>
        </p:txBody>
      </p:sp>
    </p:spTree>
    <p:extLst>
      <p:ext uri="{BB962C8B-B14F-4D97-AF65-F5344CB8AC3E}">
        <p14:creationId xmlns:p14="http://schemas.microsoft.com/office/powerpoint/2010/main" val="236984649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710397" rtl="0" eaLnBrk="1" latinLnBrk="0" hangingPunct="1">
        <a:lnSpc>
          <a:spcPct val="90000"/>
        </a:lnSpc>
        <a:spcBef>
          <a:spcPct val="0"/>
        </a:spcBef>
        <a:buNone/>
        <a:defRPr sz="3418" kern="1200">
          <a:solidFill>
            <a:schemeClr val="tx1"/>
          </a:solidFill>
          <a:latin typeface="+mj-lt"/>
          <a:ea typeface="+mj-ea"/>
          <a:cs typeface="+mj-cs"/>
        </a:defRPr>
      </a:lvl1pPr>
    </p:titleStyle>
    <p:bodyStyle>
      <a:lvl1pPr marL="177599" indent="-177599" algn="l" defTabSz="710397" rtl="0" eaLnBrk="1" latinLnBrk="0" hangingPunct="1">
        <a:lnSpc>
          <a:spcPct val="90000"/>
        </a:lnSpc>
        <a:spcBef>
          <a:spcPts val="777"/>
        </a:spcBef>
        <a:buFont typeface="Arial" panose="020B0604020202020204" pitchFamily="34" charset="0"/>
        <a:buChar char="•"/>
        <a:defRPr sz="2175" kern="1200">
          <a:solidFill>
            <a:schemeClr val="tx1"/>
          </a:solidFill>
          <a:latin typeface="+mn-lt"/>
          <a:ea typeface="+mn-ea"/>
          <a:cs typeface="+mn-cs"/>
        </a:defRPr>
      </a:lvl1pPr>
      <a:lvl2pPr marL="532798" indent="-177599" algn="l" defTabSz="710397" rtl="0" eaLnBrk="1" latinLnBrk="0" hangingPunct="1">
        <a:lnSpc>
          <a:spcPct val="90000"/>
        </a:lnSpc>
        <a:spcBef>
          <a:spcPts val="388"/>
        </a:spcBef>
        <a:buFont typeface="Arial" panose="020B0604020202020204" pitchFamily="34" charset="0"/>
        <a:buChar char="•"/>
        <a:defRPr sz="1865" kern="1200">
          <a:solidFill>
            <a:schemeClr val="tx1"/>
          </a:solidFill>
          <a:latin typeface="+mn-lt"/>
          <a:ea typeface="+mn-ea"/>
          <a:cs typeface="+mn-cs"/>
        </a:defRPr>
      </a:lvl2pPr>
      <a:lvl3pPr marL="887997" indent="-177599" algn="l" defTabSz="710397" rtl="0" eaLnBrk="1" latinLnBrk="0" hangingPunct="1">
        <a:lnSpc>
          <a:spcPct val="90000"/>
        </a:lnSpc>
        <a:spcBef>
          <a:spcPts val="388"/>
        </a:spcBef>
        <a:buFont typeface="Arial" panose="020B0604020202020204" pitchFamily="34" charset="0"/>
        <a:buChar char="•"/>
        <a:defRPr sz="1554" kern="1200">
          <a:solidFill>
            <a:schemeClr val="tx1"/>
          </a:solidFill>
          <a:latin typeface="+mn-lt"/>
          <a:ea typeface="+mn-ea"/>
          <a:cs typeface="+mn-cs"/>
        </a:defRPr>
      </a:lvl3pPr>
      <a:lvl4pPr marL="1243195" indent="-177599" algn="l" defTabSz="710397" rtl="0" eaLnBrk="1" latinLnBrk="0" hangingPunct="1">
        <a:lnSpc>
          <a:spcPct val="90000"/>
        </a:lnSpc>
        <a:spcBef>
          <a:spcPts val="388"/>
        </a:spcBef>
        <a:buFont typeface="Arial" panose="020B0604020202020204" pitchFamily="34" charset="0"/>
        <a:buChar char="•"/>
        <a:defRPr sz="1398" kern="1200">
          <a:solidFill>
            <a:schemeClr val="tx1"/>
          </a:solidFill>
          <a:latin typeface="+mn-lt"/>
          <a:ea typeface="+mn-ea"/>
          <a:cs typeface="+mn-cs"/>
        </a:defRPr>
      </a:lvl4pPr>
      <a:lvl5pPr marL="1598394" indent="-177599" algn="l" defTabSz="710397" rtl="0" eaLnBrk="1" latinLnBrk="0" hangingPunct="1">
        <a:lnSpc>
          <a:spcPct val="90000"/>
        </a:lnSpc>
        <a:spcBef>
          <a:spcPts val="388"/>
        </a:spcBef>
        <a:buFont typeface="Arial" panose="020B0604020202020204" pitchFamily="34" charset="0"/>
        <a:buChar char="•"/>
        <a:defRPr sz="1398" kern="1200">
          <a:solidFill>
            <a:schemeClr val="tx1"/>
          </a:solidFill>
          <a:latin typeface="+mn-lt"/>
          <a:ea typeface="+mn-ea"/>
          <a:cs typeface="+mn-cs"/>
        </a:defRPr>
      </a:lvl5pPr>
      <a:lvl6pPr marL="1953593" indent="-177599" algn="l" defTabSz="710397" rtl="0" eaLnBrk="1" latinLnBrk="0" hangingPunct="1">
        <a:lnSpc>
          <a:spcPct val="90000"/>
        </a:lnSpc>
        <a:spcBef>
          <a:spcPts val="388"/>
        </a:spcBef>
        <a:buFont typeface="Arial" panose="020B0604020202020204" pitchFamily="34" charset="0"/>
        <a:buChar char="•"/>
        <a:defRPr sz="1398" kern="1200">
          <a:solidFill>
            <a:schemeClr val="tx1"/>
          </a:solidFill>
          <a:latin typeface="+mn-lt"/>
          <a:ea typeface="+mn-ea"/>
          <a:cs typeface="+mn-cs"/>
        </a:defRPr>
      </a:lvl6pPr>
      <a:lvl7pPr marL="2308791" indent="-177599" algn="l" defTabSz="710397" rtl="0" eaLnBrk="1" latinLnBrk="0" hangingPunct="1">
        <a:lnSpc>
          <a:spcPct val="90000"/>
        </a:lnSpc>
        <a:spcBef>
          <a:spcPts val="388"/>
        </a:spcBef>
        <a:buFont typeface="Arial" panose="020B0604020202020204" pitchFamily="34" charset="0"/>
        <a:buChar char="•"/>
        <a:defRPr sz="1398" kern="1200">
          <a:solidFill>
            <a:schemeClr val="tx1"/>
          </a:solidFill>
          <a:latin typeface="+mn-lt"/>
          <a:ea typeface="+mn-ea"/>
          <a:cs typeface="+mn-cs"/>
        </a:defRPr>
      </a:lvl7pPr>
      <a:lvl8pPr marL="2663990" indent="-177599" algn="l" defTabSz="710397" rtl="0" eaLnBrk="1" latinLnBrk="0" hangingPunct="1">
        <a:lnSpc>
          <a:spcPct val="90000"/>
        </a:lnSpc>
        <a:spcBef>
          <a:spcPts val="388"/>
        </a:spcBef>
        <a:buFont typeface="Arial" panose="020B0604020202020204" pitchFamily="34" charset="0"/>
        <a:buChar char="•"/>
        <a:defRPr sz="1398" kern="1200">
          <a:solidFill>
            <a:schemeClr val="tx1"/>
          </a:solidFill>
          <a:latin typeface="+mn-lt"/>
          <a:ea typeface="+mn-ea"/>
          <a:cs typeface="+mn-cs"/>
        </a:defRPr>
      </a:lvl8pPr>
      <a:lvl9pPr marL="3019189" indent="-177599" algn="l" defTabSz="710397" rtl="0" eaLnBrk="1" latinLnBrk="0" hangingPunct="1">
        <a:lnSpc>
          <a:spcPct val="90000"/>
        </a:lnSpc>
        <a:spcBef>
          <a:spcPts val="388"/>
        </a:spcBef>
        <a:buFont typeface="Arial" panose="020B0604020202020204" pitchFamily="34" charset="0"/>
        <a:buChar char="•"/>
        <a:defRPr sz="1398" kern="1200">
          <a:solidFill>
            <a:schemeClr val="tx1"/>
          </a:solidFill>
          <a:latin typeface="+mn-lt"/>
          <a:ea typeface="+mn-ea"/>
          <a:cs typeface="+mn-cs"/>
        </a:defRPr>
      </a:lvl9pPr>
    </p:bodyStyle>
    <p:otherStyle>
      <a:defPPr>
        <a:defRPr lang="en-US"/>
      </a:defPPr>
      <a:lvl1pPr marL="0" algn="l" defTabSz="710397" rtl="0" eaLnBrk="1" latinLnBrk="0" hangingPunct="1">
        <a:defRPr sz="1398" kern="1200">
          <a:solidFill>
            <a:schemeClr val="tx1"/>
          </a:solidFill>
          <a:latin typeface="+mn-lt"/>
          <a:ea typeface="+mn-ea"/>
          <a:cs typeface="+mn-cs"/>
        </a:defRPr>
      </a:lvl1pPr>
      <a:lvl2pPr marL="355199" algn="l" defTabSz="710397" rtl="0" eaLnBrk="1" latinLnBrk="0" hangingPunct="1">
        <a:defRPr sz="1398" kern="1200">
          <a:solidFill>
            <a:schemeClr val="tx1"/>
          </a:solidFill>
          <a:latin typeface="+mn-lt"/>
          <a:ea typeface="+mn-ea"/>
          <a:cs typeface="+mn-cs"/>
        </a:defRPr>
      </a:lvl2pPr>
      <a:lvl3pPr marL="710397" algn="l" defTabSz="710397" rtl="0" eaLnBrk="1" latinLnBrk="0" hangingPunct="1">
        <a:defRPr sz="1398" kern="1200">
          <a:solidFill>
            <a:schemeClr val="tx1"/>
          </a:solidFill>
          <a:latin typeface="+mn-lt"/>
          <a:ea typeface="+mn-ea"/>
          <a:cs typeface="+mn-cs"/>
        </a:defRPr>
      </a:lvl3pPr>
      <a:lvl4pPr marL="1065596" algn="l" defTabSz="710397" rtl="0" eaLnBrk="1" latinLnBrk="0" hangingPunct="1">
        <a:defRPr sz="1398" kern="1200">
          <a:solidFill>
            <a:schemeClr val="tx1"/>
          </a:solidFill>
          <a:latin typeface="+mn-lt"/>
          <a:ea typeface="+mn-ea"/>
          <a:cs typeface="+mn-cs"/>
        </a:defRPr>
      </a:lvl4pPr>
      <a:lvl5pPr marL="1420795" algn="l" defTabSz="710397" rtl="0" eaLnBrk="1" latinLnBrk="0" hangingPunct="1">
        <a:defRPr sz="1398" kern="1200">
          <a:solidFill>
            <a:schemeClr val="tx1"/>
          </a:solidFill>
          <a:latin typeface="+mn-lt"/>
          <a:ea typeface="+mn-ea"/>
          <a:cs typeface="+mn-cs"/>
        </a:defRPr>
      </a:lvl5pPr>
      <a:lvl6pPr marL="1775993" algn="l" defTabSz="710397" rtl="0" eaLnBrk="1" latinLnBrk="0" hangingPunct="1">
        <a:defRPr sz="1398" kern="1200">
          <a:solidFill>
            <a:schemeClr val="tx1"/>
          </a:solidFill>
          <a:latin typeface="+mn-lt"/>
          <a:ea typeface="+mn-ea"/>
          <a:cs typeface="+mn-cs"/>
        </a:defRPr>
      </a:lvl6pPr>
      <a:lvl7pPr marL="2131192" algn="l" defTabSz="710397" rtl="0" eaLnBrk="1" latinLnBrk="0" hangingPunct="1">
        <a:defRPr sz="1398" kern="1200">
          <a:solidFill>
            <a:schemeClr val="tx1"/>
          </a:solidFill>
          <a:latin typeface="+mn-lt"/>
          <a:ea typeface="+mn-ea"/>
          <a:cs typeface="+mn-cs"/>
        </a:defRPr>
      </a:lvl7pPr>
      <a:lvl8pPr marL="2486391" algn="l" defTabSz="710397" rtl="0" eaLnBrk="1" latinLnBrk="0" hangingPunct="1">
        <a:defRPr sz="1398" kern="1200">
          <a:solidFill>
            <a:schemeClr val="tx1"/>
          </a:solidFill>
          <a:latin typeface="+mn-lt"/>
          <a:ea typeface="+mn-ea"/>
          <a:cs typeface="+mn-cs"/>
        </a:defRPr>
      </a:lvl8pPr>
      <a:lvl9pPr marL="2841589" algn="l" defTabSz="710397" rtl="0" eaLnBrk="1" latinLnBrk="0" hangingPunct="1">
        <a:defRPr sz="1398"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hyperlink" Target="http://scrum.org/EBM" TargetMode="Externa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6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14CA3264-3A5D-F84C-98BA-A821D07C0D94}"/>
              </a:ext>
            </a:extLst>
          </p:cNvPr>
          <p:cNvSpPr/>
          <p:nvPr/>
        </p:nvSpPr>
        <p:spPr>
          <a:xfrm>
            <a:off x="-1923" y="0"/>
            <a:ext cx="7559675" cy="5327650"/>
          </a:xfrm>
          <a:prstGeom prst="roundRect">
            <a:avLst>
              <a:gd name="adj" fmla="val 0"/>
            </a:avLst>
          </a:prstGeom>
          <a:solidFill>
            <a:srgbClr val="DE84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6" name="Rectangle 5">
            <a:extLst>
              <a:ext uri="{FF2B5EF4-FFF2-40B4-BE49-F238E27FC236}">
                <a16:creationId xmlns:a16="http://schemas.microsoft.com/office/drawing/2014/main" id="{160531B3-7716-9F42-8E65-7514D1EF0D8A}"/>
              </a:ext>
            </a:extLst>
          </p:cNvPr>
          <p:cNvSpPr/>
          <p:nvPr/>
        </p:nvSpPr>
        <p:spPr>
          <a:xfrm>
            <a:off x="497305" y="451018"/>
            <a:ext cx="6561221" cy="4425613"/>
          </a:xfrm>
          <a:prstGeom prst="rect">
            <a:avLst/>
          </a:prstGeom>
          <a:blipFill>
            <a:blip r:embed="rId2"/>
            <a:stretch>
              <a:fillRect/>
            </a:stretch>
          </a:blip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NL" sz="9600">
              <a:latin typeface="Marvel" pitchFamily="2" charset="0"/>
            </a:endParaRPr>
          </a:p>
        </p:txBody>
      </p:sp>
      <p:pic>
        <p:nvPicPr>
          <p:cNvPr id="7" name="Picture 6" descr="A picture containing food, drawing&#10;&#10;Description automatically generated">
            <a:extLst>
              <a:ext uri="{FF2B5EF4-FFF2-40B4-BE49-F238E27FC236}">
                <a16:creationId xmlns:a16="http://schemas.microsoft.com/office/drawing/2014/main" id="{104B81D9-129E-4E40-BFD9-83091AF63E39}"/>
              </a:ext>
            </a:extLst>
          </p:cNvPr>
          <p:cNvPicPr>
            <a:picLocks noChangeAspect="1"/>
          </p:cNvPicPr>
          <p:nvPr/>
        </p:nvPicPr>
        <p:blipFill>
          <a:blip r:embed="rId3"/>
          <a:stretch>
            <a:fillRect/>
          </a:stretch>
        </p:blipFill>
        <p:spPr>
          <a:xfrm>
            <a:off x="4663318" y="2963532"/>
            <a:ext cx="2690434" cy="2421864"/>
          </a:xfrm>
          <a:prstGeom prst="rect">
            <a:avLst/>
          </a:prstGeom>
        </p:spPr>
      </p:pic>
      <p:grpSp>
        <p:nvGrpSpPr>
          <p:cNvPr id="8" name="Group 7">
            <a:extLst>
              <a:ext uri="{FF2B5EF4-FFF2-40B4-BE49-F238E27FC236}">
                <a16:creationId xmlns:a16="http://schemas.microsoft.com/office/drawing/2014/main" id="{AFB605EE-3705-E248-AF8C-1D5AD28D43A3}"/>
              </a:ext>
            </a:extLst>
          </p:cNvPr>
          <p:cNvGrpSpPr/>
          <p:nvPr/>
        </p:nvGrpSpPr>
        <p:grpSpPr>
          <a:xfrm>
            <a:off x="730092" y="543619"/>
            <a:ext cx="5018701" cy="3170100"/>
            <a:chOff x="2149311" y="3497513"/>
            <a:chExt cx="3321303" cy="2318112"/>
          </a:xfrm>
        </p:grpSpPr>
        <p:sp>
          <p:nvSpPr>
            <p:cNvPr id="12" name="Rectangle 11">
              <a:extLst>
                <a:ext uri="{FF2B5EF4-FFF2-40B4-BE49-F238E27FC236}">
                  <a16:creationId xmlns:a16="http://schemas.microsoft.com/office/drawing/2014/main" id="{03D2670D-FE19-504E-A940-4427F3D24A55}"/>
                </a:ext>
              </a:extLst>
            </p:cNvPr>
            <p:cNvSpPr/>
            <p:nvPr/>
          </p:nvSpPr>
          <p:spPr>
            <a:xfrm>
              <a:off x="2149311" y="3619894"/>
              <a:ext cx="3321303" cy="85971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A62C39A-22C9-7F44-A975-1A5B25AC65E1}"/>
                </a:ext>
              </a:extLst>
            </p:cNvPr>
            <p:cNvSpPr txBox="1"/>
            <p:nvPr/>
          </p:nvSpPr>
          <p:spPr>
            <a:xfrm>
              <a:off x="2165560" y="3497513"/>
              <a:ext cx="3305054" cy="2318112"/>
            </a:xfrm>
            <a:prstGeom prst="rect">
              <a:avLst/>
            </a:prstGeom>
            <a:noFill/>
          </p:spPr>
          <p:txBody>
            <a:bodyPr wrap="square" rtlCol="0">
              <a:spAutoFit/>
            </a:bodyPr>
            <a:lstStyle/>
            <a:p>
              <a:r>
                <a:rPr lang="en-NL" sz="10000">
                  <a:solidFill>
                    <a:schemeClr val="bg1"/>
                  </a:solidFill>
                  <a:latin typeface="Marvel" pitchFamily="2" charset="0"/>
                </a:rPr>
                <a:t>UITKOMSTEN</a:t>
              </a:r>
            </a:p>
          </p:txBody>
        </p:sp>
      </p:grpSp>
      <p:grpSp>
        <p:nvGrpSpPr>
          <p:cNvPr id="9" name="Group 8">
            <a:extLst>
              <a:ext uri="{FF2B5EF4-FFF2-40B4-BE49-F238E27FC236}">
                <a16:creationId xmlns:a16="http://schemas.microsoft.com/office/drawing/2014/main" id="{8996B505-2D15-DC46-B4D8-03A572A05F33}"/>
              </a:ext>
            </a:extLst>
          </p:cNvPr>
          <p:cNvGrpSpPr/>
          <p:nvPr/>
        </p:nvGrpSpPr>
        <p:grpSpPr>
          <a:xfrm>
            <a:off x="730091" y="1809759"/>
            <a:ext cx="2690434" cy="1631216"/>
            <a:chOff x="2149311" y="3564510"/>
            <a:chExt cx="2549329" cy="1770905"/>
          </a:xfrm>
        </p:grpSpPr>
        <p:sp>
          <p:nvSpPr>
            <p:cNvPr id="10" name="Rectangle 9">
              <a:extLst>
                <a:ext uri="{FF2B5EF4-FFF2-40B4-BE49-F238E27FC236}">
                  <a16:creationId xmlns:a16="http://schemas.microsoft.com/office/drawing/2014/main" id="{A70C874D-E8D2-3346-A10E-4A14DC716305}"/>
                </a:ext>
              </a:extLst>
            </p:cNvPr>
            <p:cNvSpPr/>
            <p:nvPr/>
          </p:nvSpPr>
          <p:spPr>
            <a:xfrm>
              <a:off x="2149311" y="3732989"/>
              <a:ext cx="2454754" cy="127637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TextBox 10">
              <a:extLst>
                <a:ext uri="{FF2B5EF4-FFF2-40B4-BE49-F238E27FC236}">
                  <a16:creationId xmlns:a16="http://schemas.microsoft.com/office/drawing/2014/main" id="{E48F9ECE-CD24-3E4A-BCBB-96D257CED6D0}"/>
                </a:ext>
              </a:extLst>
            </p:cNvPr>
            <p:cNvSpPr txBox="1"/>
            <p:nvPr/>
          </p:nvSpPr>
          <p:spPr>
            <a:xfrm>
              <a:off x="2167906" y="3564510"/>
              <a:ext cx="2530734" cy="1770905"/>
            </a:xfrm>
            <a:prstGeom prst="rect">
              <a:avLst/>
            </a:prstGeom>
            <a:noFill/>
          </p:spPr>
          <p:txBody>
            <a:bodyPr wrap="square" rtlCol="0">
              <a:spAutoFit/>
            </a:bodyPr>
            <a:lstStyle/>
            <a:p>
              <a:r>
                <a:rPr lang="en-NL" sz="10000">
                  <a:solidFill>
                    <a:schemeClr val="bg1"/>
                  </a:solidFill>
                  <a:latin typeface="Marvel" pitchFamily="2" charset="0"/>
                </a:rPr>
                <a:t>METEN</a:t>
              </a:r>
            </a:p>
          </p:txBody>
        </p:sp>
      </p:grpSp>
    </p:spTree>
    <p:extLst>
      <p:ext uri="{BB962C8B-B14F-4D97-AF65-F5344CB8AC3E}">
        <p14:creationId xmlns:p14="http://schemas.microsoft.com/office/powerpoint/2010/main" val="11843919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14528920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a:extLst>
              <a:ext uri="{FF2B5EF4-FFF2-40B4-BE49-F238E27FC236}">
                <a16:creationId xmlns:a16="http://schemas.microsoft.com/office/drawing/2014/main" id="{B3DC599D-AD1B-104D-B158-5C2A6823AC16}"/>
              </a:ext>
            </a:extLst>
          </p:cNvPr>
          <p:cNvSpPr/>
          <p:nvPr/>
        </p:nvSpPr>
        <p:spPr>
          <a:xfrm>
            <a:off x="0" y="0"/>
            <a:ext cx="7559675" cy="5327650"/>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Group 1">
            <a:extLst>
              <a:ext uri="{FF2B5EF4-FFF2-40B4-BE49-F238E27FC236}">
                <a16:creationId xmlns:a16="http://schemas.microsoft.com/office/drawing/2014/main" id="{BDA5F8CB-036D-9743-A7BD-A80CEEF2B324}"/>
              </a:ext>
            </a:extLst>
          </p:cNvPr>
          <p:cNvGrpSpPr/>
          <p:nvPr/>
        </p:nvGrpSpPr>
        <p:grpSpPr>
          <a:xfrm>
            <a:off x="883471" y="1432609"/>
            <a:ext cx="5792732" cy="2462432"/>
            <a:chOff x="883470" y="1304786"/>
            <a:chExt cx="5792732" cy="2462432"/>
          </a:xfrm>
        </p:grpSpPr>
        <p:sp>
          <p:nvSpPr>
            <p:cNvPr id="6" name="TextBox 5">
              <a:extLst>
                <a:ext uri="{FF2B5EF4-FFF2-40B4-BE49-F238E27FC236}">
                  <a16:creationId xmlns:a16="http://schemas.microsoft.com/office/drawing/2014/main" id="{009EAD6C-D563-D744-AFCA-AE8CA95E6630}"/>
                </a:ext>
              </a:extLst>
            </p:cNvPr>
            <p:cNvSpPr txBox="1"/>
            <p:nvPr/>
          </p:nvSpPr>
          <p:spPr>
            <a:xfrm>
              <a:off x="883470" y="1304786"/>
              <a:ext cx="5792732" cy="1631216"/>
            </a:xfrm>
            <a:prstGeom prst="rect">
              <a:avLst/>
            </a:prstGeom>
            <a:noFill/>
          </p:spPr>
          <p:txBody>
            <a:bodyPr wrap="square" rtlCol="0">
              <a:spAutoFit/>
            </a:bodyPr>
            <a:lstStyle/>
            <a:p>
              <a:pPr algn="ctr"/>
              <a:r>
                <a:rPr lang="en-NL" sz="5000" b="1">
                  <a:solidFill>
                    <a:schemeClr val="bg1"/>
                  </a:solidFill>
                  <a:latin typeface="Ubuntu" panose="020B0504030602030204" pitchFamily="34" charset="0"/>
                </a:rPr>
                <a:t>Customer </a:t>
              </a:r>
            </a:p>
            <a:p>
              <a:pPr algn="ctr"/>
              <a:r>
                <a:rPr lang="en-NL" sz="5000" b="1">
                  <a:solidFill>
                    <a:schemeClr val="bg1"/>
                  </a:solidFill>
                  <a:latin typeface="Ubuntu" panose="020B0504030602030204" pitchFamily="34" charset="0"/>
                </a:rPr>
                <a:t>Satisfaction</a:t>
              </a:r>
            </a:p>
          </p:txBody>
        </p:sp>
        <p:sp>
          <p:nvSpPr>
            <p:cNvPr id="4" name="Diamond 3">
              <a:extLst>
                <a:ext uri="{FF2B5EF4-FFF2-40B4-BE49-F238E27FC236}">
                  <a16:creationId xmlns:a16="http://schemas.microsoft.com/office/drawing/2014/main" id="{051C3047-504F-3547-A8E4-0B2C79E273A7}"/>
                </a:ext>
              </a:extLst>
            </p:cNvPr>
            <p:cNvSpPr/>
            <p:nvPr/>
          </p:nvSpPr>
          <p:spPr>
            <a:xfrm>
              <a:off x="2854907" y="321702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 name="Diamond 9">
              <a:extLst>
                <a:ext uri="{FF2B5EF4-FFF2-40B4-BE49-F238E27FC236}">
                  <a16:creationId xmlns:a16="http://schemas.microsoft.com/office/drawing/2014/main" id="{EE16C122-E5C6-D745-83B9-33097BF32F37}"/>
                </a:ext>
              </a:extLst>
            </p:cNvPr>
            <p:cNvSpPr/>
            <p:nvPr/>
          </p:nvSpPr>
          <p:spPr>
            <a:xfrm>
              <a:off x="3504741" y="3207256"/>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Diamond 10">
              <a:extLst>
                <a:ext uri="{FF2B5EF4-FFF2-40B4-BE49-F238E27FC236}">
                  <a16:creationId xmlns:a16="http://schemas.microsoft.com/office/drawing/2014/main" id="{47027106-CBCD-0240-814A-4AC6C2EF40DD}"/>
                </a:ext>
              </a:extLst>
            </p:cNvPr>
            <p:cNvSpPr/>
            <p:nvPr/>
          </p:nvSpPr>
          <p:spPr>
            <a:xfrm>
              <a:off x="4154575" y="3207256"/>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32419006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34027126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921BC4CF-B685-B043-85A0-DF0E184F9DBF}"/>
              </a:ext>
            </a:extLst>
          </p:cNvPr>
          <p:cNvSpPr/>
          <p:nvPr/>
        </p:nvSpPr>
        <p:spPr>
          <a:xfrm>
            <a:off x="0" y="0"/>
            <a:ext cx="7559675" cy="5327650"/>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Group 1">
            <a:extLst>
              <a:ext uri="{FF2B5EF4-FFF2-40B4-BE49-F238E27FC236}">
                <a16:creationId xmlns:a16="http://schemas.microsoft.com/office/drawing/2014/main" id="{0523888E-9B06-8046-A2BE-6123694EE11E}"/>
              </a:ext>
            </a:extLst>
          </p:cNvPr>
          <p:cNvGrpSpPr/>
          <p:nvPr/>
        </p:nvGrpSpPr>
        <p:grpSpPr>
          <a:xfrm>
            <a:off x="883471" y="1432609"/>
            <a:ext cx="5792732" cy="2462432"/>
            <a:chOff x="883470" y="1304786"/>
            <a:chExt cx="5792732" cy="2462432"/>
          </a:xfrm>
        </p:grpSpPr>
        <p:sp>
          <p:nvSpPr>
            <p:cNvPr id="4" name="TextBox 3">
              <a:extLst>
                <a:ext uri="{FF2B5EF4-FFF2-40B4-BE49-F238E27FC236}">
                  <a16:creationId xmlns:a16="http://schemas.microsoft.com/office/drawing/2014/main" id="{F35F3B9E-B896-7547-8FF3-C77E69DFE116}"/>
                </a:ext>
              </a:extLst>
            </p:cNvPr>
            <p:cNvSpPr txBox="1"/>
            <p:nvPr/>
          </p:nvSpPr>
          <p:spPr>
            <a:xfrm>
              <a:off x="883470" y="1304786"/>
              <a:ext cx="5792732" cy="1631216"/>
            </a:xfrm>
            <a:prstGeom prst="rect">
              <a:avLst/>
            </a:prstGeom>
            <a:noFill/>
          </p:spPr>
          <p:txBody>
            <a:bodyPr wrap="square" rtlCol="0">
              <a:spAutoFit/>
            </a:bodyPr>
            <a:lstStyle/>
            <a:p>
              <a:pPr algn="ctr"/>
              <a:r>
                <a:rPr lang="en-NL" sz="5000" b="1">
                  <a:solidFill>
                    <a:schemeClr val="bg1"/>
                  </a:solidFill>
                  <a:latin typeface="Ubuntu" panose="020B0504030602030204" pitchFamily="34" charset="0"/>
                </a:rPr>
                <a:t>Feature </a:t>
              </a:r>
            </a:p>
            <a:p>
              <a:pPr algn="ctr"/>
              <a:r>
                <a:rPr lang="en-NL" sz="5000" b="1">
                  <a:solidFill>
                    <a:schemeClr val="bg1"/>
                  </a:solidFill>
                  <a:latin typeface="Ubuntu" panose="020B0504030602030204" pitchFamily="34" charset="0"/>
                </a:rPr>
                <a:t>Usage Index</a:t>
              </a:r>
            </a:p>
          </p:txBody>
        </p:sp>
        <p:sp>
          <p:nvSpPr>
            <p:cNvPr id="20" name="Diamond 19">
              <a:extLst>
                <a:ext uri="{FF2B5EF4-FFF2-40B4-BE49-F238E27FC236}">
                  <a16:creationId xmlns:a16="http://schemas.microsoft.com/office/drawing/2014/main" id="{29B8A6F0-B0C1-B44D-8BDC-B0141804ACDC}"/>
                </a:ext>
              </a:extLst>
            </p:cNvPr>
            <p:cNvSpPr/>
            <p:nvPr/>
          </p:nvSpPr>
          <p:spPr>
            <a:xfrm>
              <a:off x="2854907" y="321702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1" name="Diamond 20">
              <a:extLst>
                <a:ext uri="{FF2B5EF4-FFF2-40B4-BE49-F238E27FC236}">
                  <a16:creationId xmlns:a16="http://schemas.microsoft.com/office/drawing/2014/main" id="{E3E67A30-883E-9442-9A67-BA9E2F50D834}"/>
                </a:ext>
              </a:extLst>
            </p:cNvPr>
            <p:cNvSpPr/>
            <p:nvPr/>
          </p:nvSpPr>
          <p:spPr>
            <a:xfrm>
              <a:off x="3504741" y="3207256"/>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2" name="Diamond 21">
              <a:extLst>
                <a:ext uri="{FF2B5EF4-FFF2-40B4-BE49-F238E27FC236}">
                  <a16:creationId xmlns:a16="http://schemas.microsoft.com/office/drawing/2014/main" id="{49994304-6B00-2042-95C8-4ADD13CF470B}"/>
                </a:ext>
              </a:extLst>
            </p:cNvPr>
            <p:cNvSpPr/>
            <p:nvPr/>
          </p:nvSpPr>
          <p:spPr>
            <a:xfrm>
              <a:off x="4154575" y="3207256"/>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13410515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27822051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69D7C902-C963-884A-8E77-7FF50F8FFAE3}"/>
              </a:ext>
            </a:extLst>
          </p:cNvPr>
          <p:cNvSpPr/>
          <p:nvPr/>
        </p:nvSpPr>
        <p:spPr>
          <a:xfrm>
            <a:off x="0" y="0"/>
            <a:ext cx="7559675" cy="5327650"/>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Group 1">
            <a:extLst>
              <a:ext uri="{FF2B5EF4-FFF2-40B4-BE49-F238E27FC236}">
                <a16:creationId xmlns:a16="http://schemas.microsoft.com/office/drawing/2014/main" id="{9C66D111-90B8-9B4E-938B-E7D9939AEC9E}"/>
              </a:ext>
            </a:extLst>
          </p:cNvPr>
          <p:cNvGrpSpPr/>
          <p:nvPr/>
        </p:nvGrpSpPr>
        <p:grpSpPr>
          <a:xfrm>
            <a:off x="883471" y="1832350"/>
            <a:ext cx="5792732" cy="1662950"/>
            <a:chOff x="821477" y="1802051"/>
            <a:chExt cx="5792732" cy="1662950"/>
          </a:xfrm>
        </p:grpSpPr>
        <p:sp>
          <p:nvSpPr>
            <p:cNvPr id="4" name="TextBox 3">
              <a:extLst>
                <a:ext uri="{FF2B5EF4-FFF2-40B4-BE49-F238E27FC236}">
                  <a16:creationId xmlns:a16="http://schemas.microsoft.com/office/drawing/2014/main" id="{04A1D98C-6844-1047-AE20-4C0289E1FAD6}"/>
                </a:ext>
              </a:extLst>
            </p:cNvPr>
            <p:cNvSpPr txBox="1"/>
            <p:nvPr/>
          </p:nvSpPr>
          <p:spPr>
            <a:xfrm>
              <a:off x="821477" y="1802051"/>
              <a:ext cx="5792732" cy="861774"/>
            </a:xfrm>
            <a:prstGeom prst="rect">
              <a:avLst/>
            </a:prstGeom>
            <a:noFill/>
          </p:spPr>
          <p:txBody>
            <a:bodyPr wrap="square" rtlCol="0">
              <a:spAutoFit/>
            </a:bodyPr>
            <a:lstStyle/>
            <a:p>
              <a:pPr algn="ctr"/>
              <a:r>
                <a:rPr lang="en-NL" sz="5000" b="1">
                  <a:solidFill>
                    <a:schemeClr val="bg1"/>
                  </a:solidFill>
                  <a:latin typeface="Ubuntu" panose="020B0504030602030204" pitchFamily="34" charset="0"/>
                </a:rPr>
                <a:t>Defect Trends</a:t>
              </a:r>
            </a:p>
          </p:txBody>
        </p:sp>
        <p:sp>
          <p:nvSpPr>
            <p:cNvPr id="14" name="Diamond 13">
              <a:extLst>
                <a:ext uri="{FF2B5EF4-FFF2-40B4-BE49-F238E27FC236}">
                  <a16:creationId xmlns:a16="http://schemas.microsoft.com/office/drawing/2014/main" id="{5F898ECD-9A48-6344-B2A0-4E6E20AD0A1F}"/>
                </a:ext>
              </a:extLst>
            </p:cNvPr>
            <p:cNvSpPr/>
            <p:nvPr/>
          </p:nvSpPr>
          <p:spPr>
            <a:xfrm>
              <a:off x="2792914" y="291481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5" name="Diamond 14">
              <a:extLst>
                <a:ext uri="{FF2B5EF4-FFF2-40B4-BE49-F238E27FC236}">
                  <a16:creationId xmlns:a16="http://schemas.microsoft.com/office/drawing/2014/main" id="{D5DC2B01-F4DD-5542-A4AA-D948DBD925D5}"/>
                </a:ext>
              </a:extLst>
            </p:cNvPr>
            <p:cNvSpPr/>
            <p:nvPr/>
          </p:nvSpPr>
          <p:spPr>
            <a:xfrm>
              <a:off x="3442748" y="2905039"/>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6" name="Diamond 15">
              <a:extLst>
                <a:ext uri="{FF2B5EF4-FFF2-40B4-BE49-F238E27FC236}">
                  <a16:creationId xmlns:a16="http://schemas.microsoft.com/office/drawing/2014/main" id="{7F0C826D-9CAF-BE47-9C21-B43F1B78958E}"/>
                </a:ext>
              </a:extLst>
            </p:cNvPr>
            <p:cNvSpPr/>
            <p:nvPr/>
          </p:nvSpPr>
          <p:spPr>
            <a:xfrm>
              <a:off x="4092582" y="2905039"/>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20227496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26001713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09B185FE-3AE0-CE40-B1F3-D555FE49D8BB}"/>
              </a:ext>
            </a:extLst>
          </p:cNvPr>
          <p:cNvSpPr/>
          <p:nvPr/>
        </p:nvSpPr>
        <p:spPr>
          <a:xfrm>
            <a:off x="-1" y="0"/>
            <a:ext cx="7559675" cy="5327650"/>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Group 1">
            <a:extLst>
              <a:ext uri="{FF2B5EF4-FFF2-40B4-BE49-F238E27FC236}">
                <a16:creationId xmlns:a16="http://schemas.microsoft.com/office/drawing/2014/main" id="{8311C672-BAD9-D34A-A5E4-8584946AEAE2}"/>
              </a:ext>
            </a:extLst>
          </p:cNvPr>
          <p:cNvGrpSpPr/>
          <p:nvPr/>
        </p:nvGrpSpPr>
        <p:grpSpPr>
          <a:xfrm>
            <a:off x="883470" y="1512188"/>
            <a:ext cx="5792732" cy="2303274"/>
            <a:chOff x="883470" y="1463944"/>
            <a:chExt cx="5792732" cy="2303274"/>
          </a:xfrm>
        </p:grpSpPr>
        <p:sp>
          <p:nvSpPr>
            <p:cNvPr id="6" name="TextBox 5">
              <a:extLst>
                <a:ext uri="{FF2B5EF4-FFF2-40B4-BE49-F238E27FC236}">
                  <a16:creationId xmlns:a16="http://schemas.microsoft.com/office/drawing/2014/main" id="{009EAD6C-D563-D744-AFCA-AE8CA95E6630}"/>
                </a:ext>
              </a:extLst>
            </p:cNvPr>
            <p:cNvSpPr txBox="1"/>
            <p:nvPr/>
          </p:nvSpPr>
          <p:spPr>
            <a:xfrm>
              <a:off x="883470" y="1463944"/>
              <a:ext cx="5792732" cy="1631216"/>
            </a:xfrm>
            <a:prstGeom prst="rect">
              <a:avLst/>
            </a:prstGeom>
            <a:noFill/>
          </p:spPr>
          <p:txBody>
            <a:bodyPr wrap="square" rtlCol="0">
              <a:spAutoFit/>
            </a:bodyPr>
            <a:lstStyle/>
            <a:p>
              <a:pPr algn="ctr"/>
              <a:r>
                <a:rPr lang="en-NL" sz="5000" b="1">
                  <a:solidFill>
                    <a:schemeClr val="bg1"/>
                  </a:solidFill>
                  <a:latin typeface="Ubuntu" panose="020B0504030602030204" pitchFamily="34" charset="0"/>
                </a:rPr>
                <a:t>Product </a:t>
              </a:r>
            </a:p>
            <a:p>
              <a:pPr algn="ctr"/>
              <a:r>
                <a:rPr lang="en-NL" sz="5000" b="1">
                  <a:solidFill>
                    <a:schemeClr val="bg1"/>
                  </a:solidFill>
                  <a:latin typeface="Ubuntu" panose="020B0504030602030204" pitchFamily="34" charset="0"/>
                </a:rPr>
                <a:t>Cost Ratio</a:t>
              </a:r>
            </a:p>
          </p:txBody>
        </p:sp>
        <p:sp>
          <p:nvSpPr>
            <p:cNvPr id="10" name="Diamond 9">
              <a:extLst>
                <a:ext uri="{FF2B5EF4-FFF2-40B4-BE49-F238E27FC236}">
                  <a16:creationId xmlns:a16="http://schemas.microsoft.com/office/drawing/2014/main" id="{BF9EC923-CD52-C143-91C2-D0C47844DA3B}"/>
                </a:ext>
              </a:extLst>
            </p:cNvPr>
            <p:cNvSpPr/>
            <p:nvPr/>
          </p:nvSpPr>
          <p:spPr>
            <a:xfrm>
              <a:off x="2854907" y="321702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Diamond 10">
              <a:extLst>
                <a:ext uri="{FF2B5EF4-FFF2-40B4-BE49-F238E27FC236}">
                  <a16:creationId xmlns:a16="http://schemas.microsoft.com/office/drawing/2014/main" id="{111DB0A3-F75A-2748-9280-944CA77FD465}"/>
                </a:ext>
              </a:extLst>
            </p:cNvPr>
            <p:cNvSpPr/>
            <p:nvPr/>
          </p:nvSpPr>
          <p:spPr>
            <a:xfrm>
              <a:off x="3504741" y="3207256"/>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Diamond 11">
              <a:extLst>
                <a:ext uri="{FF2B5EF4-FFF2-40B4-BE49-F238E27FC236}">
                  <a16:creationId xmlns:a16="http://schemas.microsoft.com/office/drawing/2014/main" id="{6EFDAF4A-11F8-4547-896A-43CC96CEB33D}"/>
                </a:ext>
              </a:extLst>
            </p:cNvPr>
            <p:cNvSpPr/>
            <p:nvPr/>
          </p:nvSpPr>
          <p:spPr>
            <a:xfrm>
              <a:off x="4154575" y="3207256"/>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38017747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5771651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3C24A9FC-738A-E948-888B-574014D0927C}"/>
              </a:ext>
            </a:extLst>
          </p:cNvPr>
          <p:cNvSpPr/>
          <p:nvPr/>
        </p:nvSpPr>
        <p:spPr>
          <a:xfrm>
            <a:off x="0" y="0"/>
            <a:ext cx="7559675" cy="5327650"/>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3" name="Group 2">
            <a:extLst>
              <a:ext uri="{FF2B5EF4-FFF2-40B4-BE49-F238E27FC236}">
                <a16:creationId xmlns:a16="http://schemas.microsoft.com/office/drawing/2014/main" id="{6BC9FE46-1C12-1744-869F-2A1954FBBEB9}"/>
              </a:ext>
            </a:extLst>
          </p:cNvPr>
          <p:cNvGrpSpPr/>
          <p:nvPr/>
        </p:nvGrpSpPr>
        <p:grpSpPr>
          <a:xfrm>
            <a:off x="844726" y="1454260"/>
            <a:ext cx="5870221" cy="2419129"/>
            <a:chOff x="805982" y="1360938"/>
            <a:chExt cx="5870221" cy="2419129"/>
          </a:xfrm>
        </p:grpSpPr>
        <p:sp>
          <p:nvSpPr>
            <p:cNvPr id="6" name="TextBox 5">
              <a:extLst>
                <a:ext uri="{FF2B5EF4-FFF2-40B4-BE49-F238E27FC236}">
                  <a16:creationId xmlns:a16="http://schemas.microsoft.com/office/drawing/2014/main" id="{009EAD6C-D563-D744-AFCA-AE8CA95E6630}"/>
                </a:ext>
              </a:extLst>
            </p:cNvPr>
            <p:cNvSpPr txBox="1"/>
            <p:nvPr/>
          </p:nvSpPr>
          <p:spPr>
            <a:xfrm>
              <a:off x="805982" y="1360938"/>
              <a:ext cx="5792732" cy="861774"/>
            </a:xfrm>
            <a:prstGeom prst="rect">
              <a:avLst/>
            </a:prstGeom>
            <a:noFill/>
          </p:spPr>
          <p:txBody>
            <a:bodyPr wrap="square" rtlCol="0">
              <a:spAutoFit/>
            </a:bodyPr>
            <a:lstStyle/>
            <a:p>
              <a:pPr algn="ctr"/>
              <a:endParaRPr lang="en-NL" sz="5000" b="1">
                <a:solidFill>
                  <a:schemeClr val="bg1"/>
                </a:solidFill>
                <a:latin typeface="Ubuntu" panose="020B0504030602030204" pitchFamily="34" charset="0"/>
              </a:endParaRPr>
            </a:p>
          </p:txBody>
        </p:sp>
        <p:sp>
          <p:nvSpPr>
            <p:cNvPr id="4" name="TextBox 3">
              <a:extLst>
                <a:ext uri="{FF2B5EF4-FFF2-40B4-BE49-F238E27FC236}">
                  <a16:creationId xmlns:a16="http://schemas.microsoft.com/office/drawing/2014/main" id="{88A30269-D0EB-7B4C-B477-E01E4574E33E}"/>
                </a:ext>
              </a:extLst>
            </p:cNvPr>
            <p:cNvSpPr txBox="1"/>
            <p:nvPr/>
          </p:nvSpPr>
          <p:spPr>
            <a:xfrm>
              <a:off x="883471" y="1407104"/>
              <a:ext cx="5792732" cy="1631216"/>
            </a:xfrm>
            <a:prstGeom prst="rect">
              <a:avLst/>
            </a:prstGeom>
            <a:noFill/>
          </p:spPr>
          <p:txBody>
            <a:bodyPr wrap="square" rtlCol="0">
              <a:spAutoFit/>
            </a:bodyPr>
            <a:lstStyle/>
            <a:p>
              <a:pPr algn="ctr"/>
              <a:r>
                <a:rPr lang="en-NL" sz="5000" b="1">
                  <a:solidFill>
                    <a:schemeClr val="bg1"/>
                  </a:solidFill>
                  <a:latin typeface="Ubuntu" panose="020B0504030602030204" pitchFamily="34" charset="0"/>
                </a:rPr>
                <a:t>Installed </a:t>
              </a:r>
            </a:p>
            <a:p>
              <a:pPr algn="ctr"/>
              <a:r>
                <a:rPr lang="en-NL" sz="5000" b="1">
                  <a:solidFill>
                    <a:schemeClr val="bg1"/>
                  </a:solidFill>
                  <a:latin typeface="Ubuntu" panose="020B0504030602030204" pitchFamily="34" charset="0"/>
                </a:rPr>
                <a:t>Version Index</a:t>
              </a:r>
            </a:p>
          </p:txBody>
        </p:sp>
        <p:sp>
          <p:nvSpPr>
            <p:cNvPr id="11" name="Diamond 10">
              <a:extLst>
                <a:ext uri="{FF2B5EF4-FFF2-40B4-BE49-F238E27FC236}">
                  <a16:creationId xmlns:a16="http://schemas.microsoft.com/office/drawing/2014/main" id="{03BDDDED-6802-4A40-9C6E-CE6DB781899E}"/>
                </a:ext>
              </a:extLst>
            </p:cNvPr>
            <p:cNvSpPr/>
            <p:nvPr/>
          </p:nvSpPr>
          <p:spPr>
            <a:xfrm>
              <a:off x="2743590" y="3229877"/>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Diamond 11">
              <a:extLst>
                <a:ext uri="{FF2B5EF4-FFF2-40B4-BE49-F238E27FC236}">
                  <a16:creationId xmlns:a16="http://schemas.microsoft.com/office/drawing/2014/main" id="{CDC72D21-46AD-6F4E-8F0B-40421938DA7E}"/>
                </a:ext>
              </a:extLst>
            </p:cNvPr>
            <p:cNvSpPr/>
            <p:nvPr/>
          </p:nvSpPr>
          <p:spPr>
            <a:xfrm>
              <a:off x="3393424" y="3220105"/>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Diamond 12">
              <a:extLst>
                <a:ext uri="{FF2B5EF4-FFF2-40B4-BE49-F238E27FC236}">
                  <a16:creationId xmlns:a16="http://schemas.microsoft.com/office/drawing/2014/main" id="{32C05A21-B0BF-DC40-ADF2-E5DF56246586}"/>
                </a:ext>
              </a:extLst>
            </p:cNvPr>
            <p:cNvSpPr/>
            <p:nvPr/>
          </p:nvSpPr>
          <p:spPr>
            <a:xfrm>
              <a:off x="4043258" y="3220105"/>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1838086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7AEBD6-367D-D941-98BD-0EEFF9B8D9C8}"/>
              </a:ext>
            </a:extLst>
          </p:cNvPr>
          <p:cNvSpPr/>
          <p:nvPr/>
        </p:nvSpPr>
        <p:spPr>
          <a:xfrm>
            <a:off x="-1" y="0"/>
            <a:ext cx="7559675" cy="5327650"/>
          </a:xfrm>
          <a:prstGeom prst="rect">
            <a:avLst/>
          </a:prstGeom>
          <a:solidFill>
            <a:srgbClr val="DE8445"/>
          </a:solidFill>
          <a:ln>
            <a:solidFill>
              <a:srgbClr val="DE84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3700">
              <a:solidFill>
                <a:schemeClr val="tx1"/>
              </a:solidFill>
            </a:endParaRPr>
          </a:p>
        </p:txBody>
      </p:sp>
      <p:pic>
        <p:nvPicPr>
          <p:cNvPr id="15" name="Picture 14">
            <a:extLst>
              <a:ext uri="{FF2B5EF4-FFF2-40B4-BE49-F238E27FC236}">
                <a16:creationId xmlns:a16="http://schemas.microsoft.com/office/drawing/2014/main" id="{789A4496-9FBC-704F-B2C1-D5C1E9DB312E}"/>
              </a:ext>
            </a:extLst>
          </p:cNvPr>
          <p:cNvPicPr>
            <a:picLocks noChangeAspect="1"/>
          </p:cNvPicPr>
          <p:nvPr/>
        </p:nvPicPr>
        <p:blipFill>
          <a:blip r:embed="rId3"/>
          <a:stretch>
            <a:fillRect/>
          </a:stretch>
        </p:blipFill>
        <p:spPr>
          <a:xfrm>
            <a:off x="4991437" y="3417865"/>
            <a:ext cx="1377557" cy="570453"/>
          </a:xfrm>
          <a:prstGeom prst="rect">
            <a:avLst/>
          </a:prstGeom>
        </p:spPr>
      </p:pic>
      <p:pic>
        <p:nvPicPr>
          <p:cNvPr id="16" name="Picture 15" descr="A picture containing food, drawing&#10;&#10;Description automatically generated">
            <a:extLst>
              <a:ext uri="{FF2B5EF4-FFF2-40B4-BE49-F238E27FC236}">
                <a16:creationId xmlns:a16="http://schemas.microsoft.com/office/drawing/2014/main" id="{5BFC205A-19C7-9F49-929A-165FFE6218EB}"/>
              </a:ext>
            </a:extLst>
          </p:cNvPr>
          <p:cNvPicPr>
            <a:picLocks noChangeAspect="1"/>
          </p:cNvPicPr>
          <p:nvPr/>
        </p:nvPicPr>
        <p:blipFill>
          <a:blip r:embed="rId4"/>
          <a:stretch>
            <a:fillRect/>
          </a:stretch>
        </p:blipFill>
        <p:spPr>
          <a:xfrm>
            <a:off x="4555669" y="-347337"/>
            <a:ext cx="2268599" cy="2232403"/>
          </a:xfrm>
          <a:prstGeom prst="rect">
            <a:avLst/>
          </a:prstGeom>
        </p:spPr>
      </p:pic>
      <p:sp>
        <p:nvSpPr>
          <p:cNvPr id="17" name="Rectangle 16">
            <a:extLst>
              <a:ext uri="{FF2B5EF4-FFF2-40B4-BE49-F238E27FC236}">
                <a16:creationId xmlns:a16="http://schemas.microsoft.com/office/drawing/2014/main" id="{1CFD67FC-EB16-7E4E-B8D4-767E78D204CB}"/>
              </a:ext>
            </a:extLst>
          </p:cNvPr>
          <p:cNvSpPr/>
          <p:nvPr/>
        </p:nvSpPr>
        <p:spPr>
          <a:xfrm>
            <a:off x="4029052" y="1255435"/>
            <a:ext cx="3305328" cy="2169825"/>
          </a:xfrm>
          <a:prstGeom prst="rect">
            <a:avLst/>
          </a:prstGeom>
        </p:spPr>
        <p:txBody>
          <a:bodyPr wrap="square">
            <a:spAutoFit/>
          </a:bodyPr>
          <a:lstStyle/>
          <a:p>
            <a:pPr algn="ctr"/>
            <a:r>
              <a:rPr lang="nl-NL" sz="900" b="1" dirty="0">
                <a:solidFill>
                  <a:schemeClr val="bg1"/>
                </a:solidFill>
                <a:latin typeface="Ubuntu Light" panose="020B0304030602030204" pitchFamily="34" charset="0"/>
              </a:rPr>
              <a:t>Scrum Facilitators</a:t>
            </a:r>
            <a:r>
              <a:rPr lang="nl-NL" sz="900" dirty="0">
                <a:solidFill>
                  <a:schemeClr val="bg1"/>
                </a:solidFill>
                <a:latin typeface="Ubuntu Light" panose="020B0304030602030204" pitchFamily="34" charset="0"/>
              </a:rPr>
              <a:t> is een Nederlandse trainingsorganisatie met de missie om van professionals geweldige Scrum facilitators te helpen maken. Een Scrum Facilitator kan Scrum Master, Product </a:t>
            </a:r>
            <a:r>
              <a:rPr lang="nl-NL" sz="900" dirty="0" err="1">
                <a:solidFill>
                  <a:schemeClr val="bg1"/>
                </a:solidFill>
                <a:latin typeface="Ubuntu Light" panose="020B0304030602030204" pitchFamily="34" charset="0"/>
              </a:rPr>
              <a:t>Owner</a:t>
            </a:r>
            <a:r>
              <a:rPr lang="nl-NL" sz="900" dirty="0">
                <a:solidFill>
                  <a:schemeClr val="bg1"/>
                </a:solidFill>
                <a:latin typeface="Ubuntu Light" panose="020B0304030602030204" pitchFamily="34" charset="0"/>
              </a:rPr>
              <a:t>, teamlid of leider zijn. Geweldige Scrum Facilitators begrijpen de Scrum waarden en principes en gebruiken deze om Scrum op effectieve wijze te implementeren met hun teams en organisaties.</a:t>
            </a:r>
          </a:p>
          <a:p>
            <a:pPr algn="ctr"/>
            <a:endParaRPr lang="nl-NL" sz="900" dirty="0">
              <a:solidFill>
                <a:schemeClr val="bg1"/>
              </a:solidFill>
              <a:latin typeface="Ubuntu Light" panose="020B0304030602030204" pitchFamily="34" charset="0"/>
            </a:endParaRPr>
          </a:p>
          <a:p>
            <a:pPr algn="ctr"/>
            <a:r>
              <a:rPr lang="nl-NL" sz="900" b="1" dirty="0">
                <a:solidFill>
                  <a:schemeClr val="bg1"/>
                </a:solidFill>
                <a:latin typeface="Ubuntu Light" panose="020B0304030602030204" pitchFamily="34" charset="0"/>
              </a:rPr>
              <a:t>Scrum Facilitators is partner van </a:t>
            </a:r>
            <a:r>
              <a:rPr lang="nl-NL" sz="900" b="1" dirty="0" err="1">
                <a:solidFill>
                  <a:schemeClr val="bg1"/>
                </a:solidFill>
                <a:latin typeface="Ubuntu Light" panose="020B0304030602030204" pitchFamily="34" charset="0"/>
              </a:rPr>
              <a:t>Scrum.org</a:t>
            </a:r>
            <a:r>
              <a:rPr lang="nl-NL" sz="900" dirty="0">
                <a:solidFill>
                  <a:schemeClr val="bg1"/>
                </a:solidFill>
                <a:latin typeface="Ubuntu Light" panose="020B0304030602030204" pitchFamily="34" charset="0"/>
              </a:rPr>
              <a:t>. Onze trainingen zijn geaccrediteerd, altijd up-to-date, leuk, maximaal interactief EN altijd gefaciliteerd door twee trainers, zodat je leerdoelen maximaal bereikt worden. Onze trainers zijn </a:t>
            </a:r>
            <a:r>
              <a:rPr lang="nl-NL" sz="900" b="1" dirty="0">
                <a:solidFill>
                  <a:schemeClr val="bg1"/>
                </a:solidFill>
                <a:latin typeface="Ubuntu Light" panose="020B0304030602030204" pitchFamily="34" charset="0"/>
              </a:rPr>
              <a:t>doorwinterde experts</a:t>
            </a:r>
            <a:r>
              <a:rPr lang="nl-NL" sz="900" dirty="0">
                <a:solidFill>
                  <a:schemeClr val="bg1"/>
                </a:solidFill>
                <a:latin typeface="Ubuntu Light" panose="020B0304030602030204" pitchFamily="34" charset="0"/>
              </a:rPr>
              <a:t> en </a:t>
            </a:r>
            <a:r>
              <a:rPr lang="nl-NL" sz="900" b="1" dirty="0" err="1">
                <a:solidFill>
                  <a:schemeClr val="bg1"/>
                </a:solidFill>
                <a:latin typeface="Ubuntu Light" panose="020B0304030602030204" pitchFamily="34" charset="0"/>
              </a:rPr>
              <a:t>Scrum.org</a:t>
            </a:r>
            <a:r>
              <a:rPr lang="nl-NL" sz="900" b="1" dirty="0">
                <a:solidFill>
                  <a:schemeClr val="bg1"/>
                </a:solidFill>
                <a:latin typeface="Ubuntu Light" panose="020B0304030602030204" pitchFamily="34" charset="0"/>
              </a:rPr>
              <a:t> gecertificeerde </a:t>
            </a:r>
            <a:r>
              <a:rPr lang="nl-NL" sz="900" dirty="0">
                <a:solidFill>
                  <a:schemeClr val="bg1"/>
                </a:solidFill>
                <a:latin typeface="Ubuntu Light" panose="020B0304030602030204" pitchFamily="34" charset="0"/>
              </a:rPr>
              <a:t>Professional Scrum Trainers met flinke praktijkervaring in verschillende contexten.</a:t>
            </a:r>
          </a:p>
        </p:txBody>
      </p:sp>
      <p:sp>
        <p:nvSpPr>
          <p:cNvPr id="18" name="TextBox 17">
            <a:extLst>
              <a:ext uri="{FF2B5EF4-FFF2-40B4-BE49-F238E27FC236}">
                <a16:creationId xmlns:a16="http://schemas.microsoft.com/office/drawing/2014/main" id="{6F943A64-0EE7-0746-8785-BA4ACC104E94}"/>
              </a:ext>
            </a:extLst>
          </p:cNvPr>
          <p:cNvSpPr txBox="1"/>
          <p:nvPr/>
        </p:nvSpPr>
        <p:spPr>
          <a:xfrm>
            <a:off x="170482" y="729912"/>
            <a:ext cx="3419801" cy="1061829"/>
          </a:xfrm>
          <a:prstGeom prst="rect">
            <a:avLst/>
          </a:prstGeom>
          <a:noFill/>
        </p:spPr>
        <p:txBody>
          <a:bodyPr wrap="square" rtlCol="0">
            <a:spAutoFit/>
          </a:bodyPr>
          <a:lstStyle/>
          <a:p>
            <a:pPr algn="ctr"/>
            <a:r>
              <a:rPr lang="nl-NL" sz="900" dirty="0">
                <a:solidFill>
                  <a:schemeClr val="bg1"/>
                </a:solidFill>
                <a:latin typeface="Ubuntu" panose="020B0504030602030204" pitchFamily="34" charset="0"/>
              </a:rPr>
              <a:t>Dit spel is gebaseerd op het </a:t>
            </a:r>
            <a:r>
              <a:rPr lang="nl-NL" sz="900" dirty="0" err="1">
                <a:solidFill>
                  <a:schemeClr val="bg1"/>
                </a:solidFill>
                <a:latin typeface="Ubuntu" panose="020B0504030602030204" pitchFamily="34" charset="0"/>
              </a:rPr>
              <a:t>Evidence-Based</a:t>
            </a:r>
            <a:r>
              <a:rPr lang="nl-NL" sz="900" dirty="0">
                <a:solidFill>
                  <a:schemeClr val="bg1"/>
                </a:solidFill>
                <a:latin typeface="Ubuntu" panose="020B0504030602030204" pitchFamily="34" charset="0"/>
              </a:rPr>
              <a:t> Management (EBM) </a:t>
            </a:r>
            <a:r>
              <a:rPr lang="nl-NL" sz="900" dirty="0" err="1">
                <a:solidFill>
                  <a:schemeClr val="bg1"/>
                </a:solidFill>
                <a:latin typeface="Ubuntu" panose="020B0504030602030204" pitchFamily="34" charset="0"/>
              </a:rPr>
              <a:t>framework</a:t>
            </a:r>
            <a:r>
              <a:rPr lang="nl-NL" sz="900" dirty="0">
                <a:solidFill>
                  <a:schemeClr val="bg1"/>
                </a:solidFill>
                <a:latin typeface="Ubuntu" panose="020B0504030602030204" pitchFamily="34" charset="0"/>
              </a:rPr>
              <a:t> van </a:t>
            </a:r>
            <a:r>
              <a:rPr lang="nl-NL" sz="900" dirty="0" err="1">
                <a:solidFill>
                  <a:schemeClr val="bg1"/>
                </a:solidFill>
                <a:latin typeface="Ubuntu" panose="020B0504030602030204" pitchFamily="34" charset="0"/>
              </a:rPr>
              <a:t>Scrum.org</a:t>
            </a:r>
            <a:r>
              <a:rPr lang="nl-NL" sz="900" dirty="0">
                <a:solidFill>
                  <a:schemeClr val="bg1"/>
                </a:solidFill>
                <a:latin typeface="Ubuntu" panose="020B0504030602030204" pitchFamily="34" charset="0"/>
              </a:rPr>
              <a:t>. EBM is een empirisch </a:t>
            </a:r>
            <a:r>
              <a:rPr lang="nl-NL" sz="900" dirty="0" err="1">
                <a:solidFill>
                  <a:schemeClr val="bg1"/>
                </a:solidFill>
                <a:latin typeface="Ubuntu" panose="020B0504030602030204" pitchFamily="34" charset="0"/>
              </a:rPr>
              <a:t>framework</a:t>
            </a:r>
            <a:r>
              <a:rPr lang="nl-NL" sz="900" dirty="0">
                <a:solidFill>
                  <a:schemeClr val="bg1"/>
                </a:solidFill>
                <a:latin typeface="Ubuntu" panose="020B0504030602030204" pitchFamily="34" charset="0"/>
              </a:rPr>
              <a:t> waarmee organisaties kunnen meten wat de (ogenschijnlijke) Productwaarde is, zowel als hoe effectief een Product ontwikkeld en geleverd wordt. De metingen kunnen worden geïnspecteerd om de Productwaarde te helpen maximaliseren en de manier van werken te verbeteren.</a:t>
            </a:r>
            <a:endParaRPr lang="nl-NL" sz="900" dirty="0">
              <a:latin typeface="Ubuntu" panose="020B0504030602030204" pitchFamily="34" charset="0"/>
            </a:endParaRPr>
          </a:p>
        </p:txBody>
      </p:sp>
      <p:sp>
        <p:nvSpPr>
          <p:cNvPr id="20" name="TextBox 19">
            <a:extLst>
              <a:ext uri="{FF2B5EF4-FFF2-40B4-BE49-F238E27FC236}">
                <a16:creationId xmlns:a16="http://schemas.microsoft.com/office/drawing/2014/main" id="{CF06092E-B2A6-EB41-86F4-7148929817BE}"/>
              </a:ext>
            </a:extLst>
          </p:cNvPr>
          <p:cNvSpPr txBox="1"/>
          <p:nvPr/>
        </p:nvSpPr>
        <p:spPr>
          <a:xfrm>
            <a:off x="225295" y="1837558"/>
            <a:ext cx="3364988" cy="3000821"/>
          </a:xfrm>
          <a:prstGeom prst="rect">
            <a:avLst/>
          </a:prstGeom>
          <a:noFill/>
        </p:spPr>
        <p:txBody>
          <a:bodyPr wrap="square" rtlCol="0">
            <a:spAutoFit/>
          </a:bodyPr>
          <a:lstStyle/>
          <a:p>
            <a:pPr marL="228600" indent="-228600">
              <a:buFont typeface="+mj-lt"/>
              <a:buAutoNum type="arabicPeriod"/>
            </a:pPr>
            <a:r>
              <a:rPr lang="nl-NL" sz="900" dirty="0">
                <a:solidFill>
                  <a:schemeClr val="bg1"/>
                </a:solidFill>
                <a:latin typeface="Ubuntu Light" panose="020B0304030602030204" pitchFamily="34" charset="0"/>
              </a:rPr>
              <a:t>De Scrum Facilitator legt de vier </a:t>
            </a:r>
            <a:r>
              <a:rPr lang="nl-NL" sz="900" dirty="0" err="1">
                <a:solidFill>
                  <a:schemeClr val="bg1"/>
                </a:solidFill>
                <a:latin typeface="Ubuntu Light" panose="020B0304030602030204" pitchFamily="34" charset="0"/>
              </a:rPr>
              <a:t>Key</a:t>
            </a:r>
            <a:r>
              <a:rPr lang="nl-NL" sz="900" dirty="0">
                <a:solidFill>
                  <a:schemeClr val="bg1"/>
                </a:solidFill>
                <a:latin typeface="Ubuntu Light" panose="020B0304030602030204" pitchFamily="34" charset="0"/>
              </a:rPr>
              <a:t> Value </a:t>
            </a:r>
            <a:r>
              <a:rPr lang="nl-NL" sz="900" dirty="0" err="1">
                <a:solidFill>
                  <a:schemeClr val="bg1"/>
                </a:solidFill>
                <a:latin typeface="Ubuntu Light" panose="020B0304030602030204" pitchFamily="34" charset="0"/>
              </a:rPr>
              <a:t>Areas</a:t>
            </a:r>
            <a:r>
              <a:rPr lang="nl-NL" sz="900" dirty="0">
                <a:solidFill>
                  <a:schemeClr val="bg1"/>
                </a:solidFill>
                <a:latin typeface="Ubuntu Light" panose="020B0304030602030204" pitchFamily="34" charset="0"/>
              </a:rPr>
              <a:t> (</a:t>
            </a:r>
            <a:r>
              <a:rPr lang="nl-NL" sz="900" dirty="0" err="1">
                <a:solidFill>
                  <a:schemeClr val="bg1"/>
                </a:solidFill>
                <a:latin typeface="Ubuntu Light" panose="020B0304030602030204" pitchFamily="34" charset="0"/>
              </a:rPr>
              <a:t>KVAs</a:t>
            </a:r>
            <a:r>
              <a:rPr lang="nl-NL" sz="900" dirty="0">
                <a:solidFill>
                  <a:schemeClr val="bg1"/>
                </a:solidFill>
                <a:latin typeface="Ubuntu Light" panose="020B0304030602030204" pitchFamily="34" charset="0"/>
              </a:rPr>
              <a:t>) op een rij op de grond (</a:t>
            </a:r>
            <a:r>
              <a:rPr lang="nl-NL" sz="900" dirty="0" err="1">
                <a:solidFill>
                  <a:schemeClr val="bg1"/>
                </a:solidFill>
                <a:latin typeface="Ubuntu Light" panose="020B0304030602030204" pitchFamily="34" charset="0"/>
              </a:rPr>
              <a:t>Current</a:t>
            </a:r>
            <a:r>
              <a:rPr lang="nl-NL" sz="900" dirty="0">
                <a:solidFill>
                  <a:schemeClr val="bg1"/>
                </a:solidFill>
                <a:latin typeface="Ubuntu Light" panose="020B0304030602030204" pitchFamily="34" charset="0"/>
              </a:rPr>
              <a:t> Value, Time </a:t>
            </a:r>
            <a:r>
              <a:rPr lang="nl-NL" sz="900" dirty="0" err="1">
                <a:solidFill>
                  <a:schemeClr val="bg1"/>
                </a:solidFill>
                <a:latin typeface="Ubuntu Light" panose="020B0304030602030204" pitchFamily="34" charset="0"/>
              </a:rPr>
              <a:t>to</a:t>
            </a:r>
            <a:r>
              <a:rPr lang="nl-NL" sz="900" dirty="0">
                <a:solidFill>
                  <a:schemeClr val="bg1"/>
                </a:solidFill>
                <a:latin typeface="Ubuntu Light" panose="020B0304030602030204" pitchFamily="34" charset="0"/>
              </a:rPr>
              <a:t> Market, </a:t>
            </a:r>
            <a:r>
              <a:rPr lang="nl-NL" sz="900" dirty="0" err="1">
                <a:solidFill>
                  <a:schemeClr val="bg1"/>
                </a:solidFill>
                <a:latin typeface="Ubuntu Light" panose="020B0304030602030204" pitchFamily="34" charset="0"/>
              </a:rPr>
              <a:t>Ability</a:t>
            </a:r>
            <a:r>
              <a:rPr lang="nl-NL" sz="900" dirty="0">
                <a:solidFill>
                  <a:schemeClr val="bg1"/>
                </a:solidFill>
                <a:latin typeface="Ubuntu Light" panose="020B0304030602030204" pitchFamily="34" charset="0"/>
              </a:rPr>
              <a:t> </a:t>
            </a:r>
            <a:r>
              <a:rPr lang="nl-NL" sz="900" dirty="0" err="1">
                <a:solidFill>
                  <a:schemeClr val="bg1"/>
                </a:solidFill>
                <a:latin typeface="Ubuntu Light" panose="020B0304030602030204" pitchFamily="34" charset="0"/>
              </a:rPr>
              <a:t>to</a:t>
            </a:r>
            <a:r>
              <a:rPr lang="nl-NL" sz="900" dirty="0">
                <a:solidFill>
                  <a:schemeClr val="bg1"/>
                </a:solidFill>
                <a:latin typeface="Ubuntu Light" panose="020B0304030602030204" pitchFamily="34" charset="0"/>
              </a:rPr>
              <a:t> </a:t>
            </a:r>
            <a:r>
              <a:rPr lang="nl-NL" sz="900" dirty="0" err="1">
                <a:solidFill>
                  <a:schemeClr val="bg1"/>
                </a:solidFill>
                <a:latin typeface="Ubuntu Light" panose="020B0304030602030204" pitchFamily="34" charset="0"/>
              </a:rPr>
              <a:t>Innovate</a:t>
            </a:r>
            <a:r>
              <a:rPr lang="nl-NL" sz="900" dirty="0">
                <a:solidFill>
                  <a:schemeClr val="bg1"/>
                </a:solidFill>
                <a:latin typeface="Ubuntu Light" panose="020B0304030602030204" pitchFamily="34" charset="0"/>
              </a:rPr>
              <a:t> en </a:t>
            </a:r>
            <a:r>
              <a:rPr lang="nl-NL" sz="900" dirty="0" err="1">
                <a:solidFill>
                  <a:schemeClr val="bg1"/>
                </a:solidFill>
                <a:latin typeface="Ubuntu Light" panose="020B0304030602030204" pitchFamily="34" charset="0"/>
              </a:rPr>
              <a:t>Unrealized</a:t>
            </a:r>
            <a:r>
              <a:rPr lang="nl-NL" sz="900" dirty="0">
                <a:solidFill>
                  <a:schemeClr val="bg1"/>
                </a:solidFill>
                <a:latin typeface="Ubuntu Light" panose="020B0304030602030204" pitchFamily="34" charset="0"/>
              </a:rPr>
              <a:t> Value). Licht elke KVA kort toe aan de deelnemers.</a:t>
            </a:r>
          </a:p>
          <a:p>
            <a:pPr marL="228600" indent="-228600">
              <a:buFont typeface="+mj-lt"/>
              <a:buAutoNum type="arabicPeriod"/>
            </a:pPr>
            <a:r>
              <a:rPr lang="nl-NL" sz="900" dirty="0">
                <a:solidFill>
                  <a:schemeClr val="bg1"/>
                </a:solidFill>
                <a:latin typeface="Ubuntu Light" panose="020B0304030602030204" pitchFamily="34" charset="0"/>
              </a:rPr>
              <a:t>Vorm twee groepen. Geef de ene groep de groene '</a:t>
            </a:r>
            <a:r>
              <a:rPr lang="nl-NL" sz="900" dirty="0" err="1">
                <a:solidFill>
                  <a:schemeClr val="bg1"/>
                </a:solidFill>
                <a:latin typeface="Ubuntu Light" panose="020B0304030602030204" pitchFamily="34" charset="0"/>
              </a:rPr>
              <a:t>Key</a:t>
            </a:r>
            <a:r>
              <a:rPr lang="nl-NL" sz="900" dirty="0">
                <a:solidFill>
                  <a:schemeClr val="bg1"/>
                </a:solidFill>
                <a:latin typeface="Ubuntu Light" panose="020B0304030602030204" pitchFamily="34" charset="0"/>
              </a:rPr>
              <a:t> Value </a:t>
            </a:r>
            <a:r>
              <a:rPr lang="nl-NL" sz="900" dirty="0" err="1">
                <a:solidFill>
                  <a:schemeClr val="bg1"/>
                </a:solidFill>
                <a:latin typeface="Ubuntu Light" panose="020B0304030602030204" pitchFamily="34" charset="0"/>
              </a:rPr>
              <a:t>Measures</a:t>
            </a:r>
            <a:r>
              <a:rPr lang="nl-NL" sz="900" dirty="0">
                <a:solidFill>
                  <a:schemeClr val="bg1"/>
                </a:solidFill>
                <a:latin typeface="Ubuntu Light" panose="020B0304030602030204" pitchFamily="34" charset="0"/>
              </a:rPr>
              <a:t>'-kaarten en de andere groep de overgebleven paarse </a:t>
            </a:r>
            <a:r>
              <a:rPr lang="nl-NL" sz="900" dirty="0" err="1">
                <a:solidFill>
                  <a:schemeClr val="bg1"/>
                </a:solidFill>
                <a:latin typeface="Ubuntu Light" panose="020B0304030602030204" pitchFamily="34" charset="0"/>
              </a:rPr>
              <a:t>KVMs</a:t>
            </a:r>
            <a:r>
              <a:rPr lang="nl-NL" sz="900" dirty="0">
                <a:solidFill>
                  <a:schemeClr val="bg1"/>
                </a:solidFill>
                <a:latin typeface="Ubuntu Light" panose="020B0304030602030204" pitchFamily="34" charset="0"/>
              </a:rPr>
              <a:t>.</a:t>
            </a:r>
          </a:p>
          <a:p>
            <a:pPr marL="228600" indent="-228600">
              <a:buFont typeface="+mj-lt"/>
              <a:buAutoNum type="arabicPeriod"/>
            </a:pPr>
            <a:r>
              <a:rPr lang="nl-NL" sz="900" dirty="0">
                <a:solidFill>
                  <a:schemeClr val="bg1"/>
                </a:solidFill>
                <a:latin typeface="Ubuntu Light" panose="020B0304030602030204" pitchFamily="34" charset="0"/>
              </a:rPr>
              <a:t>Stap 1: Nodig de groepen uit om de </a:t>
            </a:r>
            <a:r>
              <a:rPr lang="nl-NL" sz="900" dirty="0" err="1">
                <a:solidFill>
                  <a:schemeClr val="bg1"/>
                </a:solidFill>
                <a:latin typeface="Ubuntu Light" panose="020B0304030602030204" pitchFamily="34" charset="0"/>
              </a:rPr>
              <a:t>KVMs</a:t>
            </a:r>
            <a:r>
              <a:rPr lang="nl-NL" sz="900" dirty="0">
                <a:solidFill>
                  <a:schemeClr val="bg1"/>
                </a:solidFill>
                <a:latin typeface="Ubuntu Light" panose="020B0304030602030204" pitchFamily="34" charset="0"/>
              </a:rPr>
              <a:t> te bespreken en bij de juiste KVA te plaatsen.</a:t>
            </a:r>
          </a:p>
          <a:p>
            <a:pPr marL="228600" indent="-228600">
              <a:buFont typeface="+mj-lt"/>
              <a:buAutoNum type="arabicPeriod"/>
            </a:pPr>
            <a:r>
              <a:rPr lang="nl-NL" sz="900" dirty="0">
                <a:solidFill>
                  <a:schemeClr val="bg1"/>
                </a:solidFill>
                <a:latin typeface="Ubuntu Light" panose="020B0304030602030204" pitchFamily="34" charset="0"/>
              </a:rPr>
              <a:t>Stap 2: Nodig beide groepen uit om hun resultaat te bespreken en eventueel aan te passen. Zorg er voor dat de kaarten goed liggen voor je verder gaat.</a:t>
            </a:r>
          </a:p>
          <a:p>
            <a:pPr marL="228600" indent="-228600">
              <a:buFont typeface="+mj-lt"/>
              <a:buAutoNum type="arabicPeriod"/>
            </a:pPr>
            <a:r>
              <a:rPr lang="nl-NL" sz="900" dirty="0">
                <a:solidFill>
                  <a:schemeClr val="bg1"/>
                </a:solidFill>
                <a:latin typeface="Ubuntu Light" panose="020B0304030602030204" pitchFamily="34" charset="0"/>
              </a:rPr>
              <a:t>Stap 3: Nodig de deelnemers uit om individueel de </a:t>
            </a:r>
            <a:r>
              <a:rPr lang="nl-NL" sz="900" dirty="0" err="1">
                <a:solidFill>
                  <a:schemeClr val="bg1"/>
                </a:solidFill>
                <a:latin typeface="Ubuntu Light" panose="020B0304030602030204" pitchFamily="34" charset="0"/>
              </a:rPr>
              <a:t>KVMs</a:t>
            </a:r>
            <a:r>
              <a:rPr lang="nl-NL" sz="900" dirty="0">
                <a:solidFill>
                  <a:schemeClr val="bg1"/>
                </a:solidFill>
                <a:latin typeface="Ubuntu Light" panose="020B0304030602030204" pitchFamily="34" charset="0"/>
              </a:rPr>
              <a:t> te bekijken, en er één te kiezen die er voor hen uit springt. (Hier mogen deelnemers ook een eigen KVM verzinnen).</a:t>
            </a:r>
          </a:p>
          <a:p>
            <a:pPr marL="228600" indent="-228600">
              <a:buFont typeface="+mj-lt"/>
              <a:buAutoNum type="arabicPeriod"/>
            </a:pPr>
            <a:r>
              <a:rPr lang="nl-NL" sz="900" dirty="0">
                <a:solidFill>
                  <a:schemeClr val="bg1"/>
                </a:solidFill>
                <a:latin typeface="Ubuntu Light" panose="020B0304030602030204" pitchFamily="34" charset="0"/>
              </a:rPr>
              <a:t>Stap 4: Nodig de deelnemers uit om in groepen van vier verder te gaan. Elke deelnemer vertelt waarom ze deze KVM kiezen, en werkt binnen het groepje samen hoe deze toe te passen. (Wanneer er zelf </a:t>
            </a:r>
            <a:r>
              <a:rPr lang="nl-NL" sz="900" dirty="0" err="1">
                <a:solidFill>
                  <a:schemeClr val="bg1"/>
                </a:solidFill>
                <a:latin typeface="Ubuntu Light" panose="020B0304030602030204" pitchFamily="34" charset="0"/>
              </a:rPr>
              <a:t>KVMs</a:t>
            </a:r>
            <a:r>
              <a:rPr lang="nl-NL" sz="900" dirty="0">
                <a:solidFill>
                  <a:schemeClr val="bg1"/>
                </a:solidFill>
                <a:latin typeface="Ubuntu Light" panose="020B0304030602030204" pitchFamily="34" charset="0"/>
              </a:rPr>
              <a:t> verzonnen zijn, let dan extra goed op dat dit geen schijnwaarde meet, en bespreek eventuele valkuilen).</a:t>
            </a:r>
          </a:p>
        </p:txBody>
      </p:sp>
      <p:sp>
        <p:nvSpPr>
          <p:cNvPr id="21" name="TextBox 20">
            <a:extLst>
              <a:ext uri="{FF2B5EF4-FFF2-40B4-BE49-F238E27FC236}">
                <a16:creationId xmlns:a16="http://schemas.microsoft.com/office/drawing/2014/main" id="{198E9943-4F58-D344-BF0A-1E1F4F8AC017}"/>
              </a:ext>
            </a:extLst>
          </p:cNvPr>
          <p:cNvSpPr txBox="1"/>
          <p:nvPr/>
        </p:nvSpPr>
        <p:spPr>
          <a:xfrm>
            <a:off x="4294481" y="3988318"/>
            <a:ext cx="2771468" cy="846386"/>
          </a:xfrm>
          <a:prstGeom prst="rect">
            <a:avLst/>
          </a:prstGeom>
          <a:noFill/>
        </p:spPr>
        <p:txBody>
          <a:bodyPr wrap="square" rtlCol="0">
            <a:spAutoFit/>
          </a:bodyPr>
          <a:lstStyle/>
          <a:p>
            <a:pPr algn="ctr"/>
            <a:r>
              <a:rPr lang="nl-NL" sz="700" dirty="0">
                <a:solidFill>
                  <a:schemeClr val="bg1"/>
                </a:solidFill>
                <a:latin typeface="Ubuntu Light" panose="020B0304030602030204" pitchFamily="34" charset="0"/>
              </a:rPr>
              <a:t>Leer meer over </a:t>
            </a:r>
            <a:r>
              <a:rPr lang="nl-NL" sz="700" dirty="0" err="1">
                <a:solidFill>
                  <a:schemeClr val="bg1"/>
                </a:solidFill>
                <a:latin typeface="Ubuntu Light" panose="020B0304030602030204" pitchFamily="34" charset="0"/>
              </a:rPr>
              <a:t>Evidence-Based</a:t>
            </a:r>
            <a:r>
              <a:rPr lang="nl-NL" sz="700" dirty="0">
                <a:solidFill>
                  <a:schemeClr val="bg1"/>
                </a:solidFill>
                <a:latin typeface="Ubuntu Light" panose="020B0304030602030204" pitchFamily="34" charset="0"/>
              </a:rPr>
              <a:t> Management (EBM) op </a:t>
            </a:r>
            <a:r>
              <a:rPr lang="nl-NL" sz="700" dirty="0">
                <a:solidFill>
                  <a:schemeClr val="bg1"/>
                </a:solidFill>
                <a:latin typeface="Ubuntu Light" panose="020B0304030602030204" pitchFamily="34" charset="0"/>
                <a:hlinkClick r:id="rId5"/>
              </a:rPr>
              <a:t>http://scrum.org/EBM</a:t>
            </a:r>
            <a:endParaRPr lang="nl-NL" sz="700" dirty="0">
              <a:solidFill>
                <a:schemeClr val="bg1"/>
              </a:solidFill>
              <a:latin typeface="Ubuntu Light" panose="020B0304030602030204" pitchFamily="34" charset="0"/>
            </a:endParaRPr>
          </a:p>
          <a:p>
            <a:pPr algn="ctr"/>
            <a:endParaRPr lang="nl-NL" sz="700" dirty="0">
              <a:solidFill>
                <a:schemeClr val="bg1"/>
              </a:solidFill>
              <a:latin typeface="Ubuntu Light" panose="020B0304030602030204" pitchFamily="34" charset="0"/>
            </a:endParaRPr>
          </a:p>
          <a:p>
            <a:pPr algn="ctr"/>
            <a:r>
              <a:rPr lang="nl-NL" sz="700" dirty="0">
                <a:solidFill>
                  <a:schemeClr val="bg1"/>
                </a:solidFill>
                <a:latin typeface="Ubuntu Light" panose="020B0304030602030204" pitchFamily="34" charset="0"/>
              </a:rPr>
              <a:t>Het Uitkomsten Meten spel (v2) is </a:t>
            </a:r>
            <a:r>
              <a:rPr lang="nl-NL" sz="700" dirty="0" err="1">
                <a:solidFill>
                  <a:schemeClr val="bg1"/>
                </a:solidFill>
                <a:latin typeface="Ubuntu Light" panose="020B0304030602030204" pitchFamily="34" charset="0"/>
              </a:rPr>
              <a:t>gelicenseerd</a:t>
            </a:r>
            <a:r>
              <a:rPr lang="nl-NL" sz="700" dirty="0">
                <a:solidFill>
                  <a:schemeClr val="bg1"/>
                </a:solidFill>
                <a:latin typeface="Ubuntu Light" panose="020B0304030602030204" pitchFamily="34" charset="0"/>
              </a:rPr>
              <a:t> onder  </a:t>
            </a:r>
          </a:p>
          <a:p>
            <a:pPr algn="ctr"/>
            <a:r>
              <a:rPr lang="nl-NL" sz="700" dirty="0">
                <a:solidFill>
                  <a:schemeClr val="bg1"/>
                </a:solidFill>
                <a:latin typeface="Ubuntu Light" panose="020B0304030602030204" pitchFamily="34" charset="0"/>
              </a:rPr>
              <a:t>CC BY-NC-SA 4.0</a:t>
            </a:r>
          </a:p>
          <a:p>
            <a:pPr algn="ctr"/>
            <a:r>
              <a:rPr lang="nl-NL" sz="700" dirty="0">
                <a:solidFill>
                  <a:schemeClr val="bg1"/>
                </a:solidFill>
                <a:latin typeface="Ubuntu Light" panose="020B0304030602030204" pitchFamily="34" charset="0"/>
              </a:rPr>
              <a:t>Door Scrum Facilitators</a:t>
            </a:r>
          </a:p>
          <a:p>
            <a:pPr algn="ctr"/>
            <a:r>
              <a:rPr lang="nl-NL" sz="700" dirty="0">
                <a:solidFill>
                  <a:schemeClr val="bg1"/>
                </a:solidFill>
                <a:latin typeface="Ubuntu Light" panose="020B0304030602030204" pitchFamily="34" charset="0"/>
              </a:rPr>
              <a:t>Gebaseerd op de Nederlandse vertaling van de EBM gids 2020</a:t>
            </a:r>
          </a:p>
        </p:txBody>
      </p:sp>
      <p:sp>
        <p:nvSpPr>
          <p:cNvPr id="19" name="TextBox 18">
            <a:extLst>
              <a:ext uri="{FF2B5EF4-FFF2-40B4-BE49-F238E27FC236}">
                <a16:creationId xmlns:a16="http://schemas.microsoft.com/office/drawing/2014/main" id="{595EE125-EFCC-F14F-8498-A6CD8EEF0F59}"/>
              </a:ext>
            </a:extLst>
          </p:cNvPr>
          <p:cNvSpPr txBox="1"/>
          <p:nvPr/>
        </p:nvSpPr>
        <p:spPr>
          <a:xfrm>
            <a:off x="104200" y="161565"/>
            <a:ext cx="3572360" cy="661720"/>
          </a:xfrm>
          <a:prstGeom prst="rect">
            <a:avLst/>
          </a:prstGeom>
          <a:noFill/>
        </p:spPr>
        <p:txBody>
          <a:bodyPr wrap="square" rtlCol="0">
            <a:spAutoFit/>
          </a:bodyPr>
          <a:lstStyle/>
          <a:p>
            <a:pPr algn="ctr"/>
            <a:r>
              <a:rPr lang="nl-NL" sz="3700" b="1" spc="100" dirty="0">
                <a:latin typeface="Marvel" pitchFamily="2" charset="0"/>
              </a:rPr>
              <a:t>FACILITEER HET SPEL</a:t>
            </a:r>
          </a:p>
        </p:txBody>
      </p:sp>
      <p:cxnSp>
        <p:nvCxnSpPr>
          <p:cNvPr id="4" name="Straight Connector 3">
            <a:extLst>
              <a:ext uri="{FF2B5EF4-FFF2-40B4-BE49-F238E27FC236}">
                <a16:creationId xmlns:a16="http://schemas.microsoft.com/office/drawing/2014/main" id="{68785FFA-7409-D846-8C87-4C5E3E391542}"/>
              </a:ext>
            </a:extLst>
          </p:cNvPr>
          <p:cNvCxnSpPr/>
          <p:nvPr/>
        </p:nvCxnSpPr>
        <p:spPr>
          <a:xfrm>
            <a:off x="3779837" y="255722"/>
            <a:ext cx="0" cy="4680488"/>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91064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39901931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04CB84C5-9CEF-0B4C-A30F-8552B621ACE1}"/>
              </a:ext>
            </a:extLst>
          </p:cNvPr>
          <p:cNvSpPr/>
          <p:nvPr/>
        </p:nvSpPr>
        <p:spPr>
          <a:xfrm>
            <a:off x="0" y="0"/>
            <a:ext cx="7559675" cy="5327650"/>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Group 1">
            <a:extLst>
              <a:ext uri="{FF2B5EF4-FFF2-40B4-BE49-F238E27FC236}">
                <a16:creationId xmlns:a16="http://schemas.microsoft.com/office/drawing/2014/main" id="{6D474F51-8CD4-BE40-BB2E-BC1101989427}"/>
              </a:ext>
            </a:extLst>
          </p:cNvPr>
          <p:cNvGrpSpPr/>
          <p:nvPr/>
        </p:nvGrpSpPr>
        <p:grpSpPr>
          <a:xfrm>
            <a:off x="712956" y="1432609"/>
            <a:ext cx="6133762" cy="2462432"/>
            <a:chOff x="712955" y="1304786"/>
            <a:chExt cx="6133762" cy="2462432"/>
          </a:xfrm>
        </p:grpSpPr>
        <p:sp>
          <p:nvSpPr>
            <p:cNvPr id="6" name="TextBox 5">
              <a:extLst>
                <a:ext uri="{FF2B5EF4-FFF2-40B4-BE49-F238E27FC236}">
                  <a16:creationId xmlns:a16="http://schemas.microsoft.com/office/drawing/2014/main" id="{009EAD6C-D563-D744-AFCA-AE8CA95E6630}"/>
                </a:ext>
              </a:extLst>
            </p:cNvPr>
            <p:cNvSpPr txBox="1"/>
            <p:nvPr/>
          </p:nvSpPr>
          <p:spPr>
            <a:xfrm>
              <a:off x="712955" y="1304786"/>
              <a:ext cx="6133762" cy="1631216"/>
            </a:xfrm>
            <a:prstGeom prst="rect">
              <a:avLst/>
            </a:prstGeom>
            <a:noFill/>
          </p:spPr>
          <p:txBody>
            <a:bodyPr wrap="square" rtlCol="0">
              <a:spAutoFit/>
            </a:bodyPr>
            <a:lstStyle/>
            <a:p>
              <a:pPr algn="ctr"/>
              <a:r>
                <a:rPr lang="en-NL" sz="5000" b="1">
                  <a:solidFill>
                    <a:schemeClr val="bg1"/>
                  </a:solidFill>
                  <a:latin typeface="Ubuntu" panose="020B0504030602030204" pitchFamily="34" charset="0"/>
                </a:rPr>
                <a:t>Build &amp; Integration Frequency</a:t>
              </a:r>
            </a:p>
          </p:txBody>
        </p:sp>
        <p:sp>
          <p:nvSpPr>
            <p:cNvPr id="10" name="Diamond 9">
              <a:extLst>
                <a:ext uri="{FF2B5EF4-FFF2-40B4-BE49-F238E27FC236}">
                  <a16:creationId xmlns:a16="http://schemas.microsoft.com/office/drawing/2014/main" id="{04B27ABF-7C40-D04C-9ECC-6FE20656663A}"/>
                </a:ext>
              </a:extLst>
            </p:cNvPr>
            <p:cNvSpPr/>
            <p:nvPr/>
          </p:nvSpPr>
          <p:spPr>
            <a:xfrm>
              <a:off x="2854907" y="321702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Diamond 10">
              <a:extLst>
                <a:ext uri="{FF2B5EF4-FFF2-40B4-BE49-F238E27FC236}">
                  <a16:creationId xmlns:a16="http://schemas.microsoft.com/office/drawing/2014/main" id="{B8C10F54-C87D-5744-8035-A30366556BF7}"/>
                </a:ext>
              </a:extLst>
            </p:cNvPr>
            <p:cNvSpPr/>
            <p:nvPr/>
          </p:nvSpPr>
          <p:spPr>
            <a:xfrm>
              <a:off x="3504741" y="3207256"/>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Diamond 11">
              <a:extLst>
                <a:ext uri="{FF2B5EF4-FFF2-40B4-BE49-F238E27FC236}">
                  <a16:creationId xmlns:a16="http://schemas.microsoft.com/office/drawing/2014/main" id="{22FBFC88-2C68-704D-8F06-5F3A682456FE}"/>
                </a:ext>
              </a:extLst>
            </p:cNvPr>
            <p:cNvSpPr/>
            <p:nvPr/>
          </p:nvSpPr>
          <p:spPr>
            <a:xfrm>
              <a:off x="4154575" y="3207256"/>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12341810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521344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B11E2F49-79D9-654D-84E8-980E410AB36D}"/>
              </a:ext>
            </a:extLst>
          </p:cNvPr>
          <p:cNvSpPr/>
          <p:nvPr/>
        </p:nvSpPr>
        <p:spPr>
          <a:xfrm>
            <a:off x="0" y="0"/>
            <a:ext cx="7559675" cy="5327650"/>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Group 1">
            <a:extLst>
              <a:ext uri="{FF2B5EF4-FFF2-40B4-BE49-F238E27FC236}">
                <a16:creationId xmlns:a16="http://schemas.microsoft.com/office/drawing/2014/main" id="{17DF2276-5808-9F42-974A-9B79EEF9C2B3}"/>
              </a:ext>
            </a:extLst>
          </p:cNvPr>
          <p:cNvGrpSpPr/>
          <p:nvPr/>
        </p:nvGrpSpPr>
        <p:grpSpPr>
          <a:xfrm>
            <a:off x="883471" y="1432609"/>
            <a:ext cx="5792732" cy="2462432"/>
            <a:chOff x="883470" y="1304786"/>
            <a:chExt cx="5792732" cy="2462432"/>
          </a:xfrm>
        </p:grpSpPr>
        <p:sp>
          <p:nvSpPr>
            <p:cNvPr id="4" name="TextBox 3">
              <a:extLst>
                <a:ext uri="{FF2B5EF4-FFF2-40B4-BE49-F238E27FC236}">
                  <a16:creationId xmlns:a16="http://schemas.microsoft.com/office/drawing/2014/main" id="{1F13E17C-AF64-BC4F-A603-A903BFA0E337}"/>
                </a:ext>
              </a:extLst>
            </p:cNvPr>
            <p:cNvSpPr txBox="1"/>
            <p:nvPr/>
          </p:nvSpPr>
          <p:spPr>
            <a:xfrm>
              <a:off x="883470" y="1304786"/>
              <a:ext cx="5792732" cy="1631216"/>
            </a:xfrm>
            <a:prstGeom prst="rect">
              <a:avLst/>
            </a:prstGeom>
            <a:noFill/>
          </p:spPr>
          <p:txBody>
            <a:bodyPr wrap="square" rtlCol="0">
              <a:spAutoFit/>
            </a:bodyPr>
            <a:lstStyle/>
            <a:p>
              <a:pPr algn="ctr"/>
              <a:r>
                <a:rPr lang="en-NL" sz="5000" b="1">
                  <a:solidFill>
                    <a:schemeClr val="bg1"/>
                  </a:solidFill>
                  <a:latin typeface="Ubuntu" panose="020B0504030602030204" pitchFamily="34" charset="0"/>
                </a:rPr>
                <a:t>Production Incident Trends</a:t>
              </a:r>
            </a:p>
          </p:txBody>
        </p:sp>
        <p:sp>
          <p:nvSpPr>
            <p:cNvPr id="10" name="Diamond 9">
              <a:extLst>
                <a:ext uri="{FF2B5EF4-FFF2-40B4-BE49-F238E27FC236}">
                  <a16:creationId xmlns:a16="http://schemas.microsoft.com/office/drawing/2014/main" id="{0860DBDB-BA47-8544-BC58-456770B104E0}"/>
                </a:ext>
              </a:extLst>
            </p:cNvPr>
            <p:cNvSpPr/>
            <p:nvPr/>
          </p:nvSpPr>
          <p:spPr>
            <a:xfrm>
              <a:off x="2854907" y="321702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Diamond 10">
              <a:extLst>
                <a:ext uri="{FF2B5EF4-FFF2-40B4-BE49-F238E27FC236}">
                  <a16:creationId xmlns:a16="http://schemas.microsoft.com/office/drawing/2014/main" id="{AFB62AE9-5D9E-124F-BC35-5C1D1284611C}"/>
                </a:ext>
              </a:extLst>
            </p:cNvPr>
            <p:cNvSpPr/>
            <p:nvPr/>
          </p:nvSpPr>
          <p:spPr>
            <a:xfrm>
              <a:off x="3504741" y="3207256"/>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Diamond 11">
              <a:extLst>
                <a:ext uri="{FF2B5EF4-FFF2-40B4-BE49-F238E27FC236}">
                  <a16:creationId xmlns:a16="http://schemas.microsoft.com/office/drawing/2014/main" id="{B3BAEA11-DE27-5A43-A52B-2797F2B3B8F9}"/>
                </a:ext>
              </a:extLst>
            </p:cNvPr>
            <p:cNvSpPr/>
            <p:nvPr/>
          </p:nvSpPr>
          <p:spPr>
            <a:xfrm>
              <a:off x="4154575" y="3207256"/>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15739222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18666195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B9B0176D-8477-D44A-A402-C85E22A76856}"/>
              </a:ext>
            </a:extLst>
          </p:cNvPr>
          <p:cNvSpPr/>
          <p:nvPr/>
        </p:nvSpPr>
        <p:spPr>
          <a:xfrm>
            <a:off x="0" y="0"/>
            <a:ext cx="7559675" cy="5327650"/>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Group 1">
            <a:extLst>
              <a:ext uri="{FF2B5EF4-FFF2-40B4-BE49-F238E27FC236}">
                <a16:creationId xmlns:a16="http://schemas.microsoft.com/office/drawing/2014/main" id="{1A1F9E67-0CB7-3043-8A6B-89CC77B3ED88}"/>
              </a:ext>
            </a:extLst>
          </p:cNvPr>
          <p:cNvGrpSpPr/>
          <p:nvPr/>
        </p:nvGrpSpPr>
        <p:grpSpPr>
          <a:xfrm>
            <a:off x="883471" y="1112864"/>
            <a:ext cx="5792732" cy="3101922"/>
            <a:chOff x="829226" y="959764"/>
            <a:chExt cx="5792732" cy="3101922"/>
          </a:xfrm>
        </p:grpSpPr>
        <p:sp>
          <p:nvSpPr>
            <p:cNvPr id="6" name="TextBox 5">
              <a:extLst>
                <a:ext uri="{FF2B5EF4-FFF2-40B4-BE49-F238E27FC236}">
                  <a16:creationId xmlns:a16="http://schemas.microsoft.com/office/drawing/2014/main" id="{009EAD6C-D563-D744-AFCA-AE8CA95E6630}"/>
                </a:ext>
              </a:extLst>
            </p:cNvPr>
            <p:cNvSpPr txBox="1"/>
            <p:nvPr/>
          </p:nvSpPr>
          <p:spPr>
            <a:xfrm>
              <a:off x="829226" y="959764"/>
              <a:ext cx="5792732" cy="2400657"/>
            </a:xfrm>
            <a:prstGeom prst="rect">
              <a:avLst/>
            </a:prstGeom>
            <a:noFill/>
          </p:spPr>
          <p:txBody>
            <a:bodyPr wrap="square" rtlCol="0">
              <a:spAutoFit/>
            </a:bodyPr>
            <a:lstStyle/>
            <a:p>
              <a:pPr algn="ctr"/>
              <a:r>
                <a:rPr lang="en-NL" sz="5000" b="1">
                  <a:solidFill>
                    <a:schemeClr val="bg1"/>
                  </a:solidFill>
                  <a:latin typeface="Ubuntu" panose="020B0504030602030204" pitchFamily="34" charset="0"/>
                </a:rPr>
                <a:t>Release </a:t>
              </a:r>
            </a:p>
            <a:p>
              <a:pPr algn="ctr"/>
              <a:r>
                <a:rPr lang="en-NL" sz="5000" b="1">
                  <a:solidFill>
                    <a:schemeClr val="bg1"/>
                  </a:solidFill>
                  <a:latin typeface="Ubuntu" panose="020B0504030602030204" pitchFamily="34" charset="0"/>
                </a:rPr>
                <a:t>Stabilization </a:t>
              </a:r>
            </a:p>
            <a:p>
              <a:pPr algn="ctr"/>
              <a:r>
                <a:rPr lang="en-NL" sz="5000" b="1">
                  <a:solidFill>
                    <a:schemeClr val="bg1"/>
                  </a:solidFill>
                  <a:latin typeface="Ubuntu" panose="020B0504030602030204" pitchFamily="34" charset="0"/>
                </a:rPr>
                <a:t>Period</a:t>
              </a:r>
            </a:p>
          </p:txBody>
        </p:sp>
        <p:sp>
          <p:nvSpPr>
            <p:cNvPr id="10" name="Diamond 9">
              <a:extLst>
                <a:ext uri="{FF2B5EF4-FFF2-40B4-BE49-F238E27FC236}">
                  <a16:creationId xmlns:a16="http://schemas.microsoft.com/office/drawing/2014/main" id="{392BA732-7DF8-5D4A-9CB0-55CB6DD4B7FB}"/>
                </a:ext>
              </a:extLst>
            </p:cNvPr>
            <p:cNvSpPr/>
            <p:nvPr/>
          </p:nvSpPr>
          <p:spPr>
            <a:xfrm>
              <a:off x="2800663" y="3511496"/>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Diamond 10">
              <a:extLst>
                <a:ext uri="{FF2B5EF4-FFF2-40B4-BE49-F238E27FC236}">
                  <a16:creationId xmlns:a16="http://schemas.microsoft.com/office/drawing/2014/main" id="{D9761866-CBBC-5F41-84C3-51BA1D745FC4}"/>
                </a:ext>
              </a:extLst>
            </p:cNvPr>
            <p:cNvSpPr/>
            <p:nvPr/>
          </p:nvSpPr>
          <p:spPr>
            <a:xfrm>
              <a:off x="3450497" y="3501724"/>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Diamond 11">
              <a:extLst>
                <a:ext uri="{FF2B5EF4-FFF2-40B4-BE49-F238E27FC236}">
                  <a16:creationId xmlns:a16="http://schemas.microsoft.com/office/drawing/2014/main" id="{5C4F5AEB-3821-BC4F-84CF-C543394E18F8}"/>
                </a:ext>
              </a:extLst>
            </p:cNvPr>
            <p:cNvSpPr/>
            <p:nvPr/>
          </p:nvSpPr>
          <p:spPr>
            <a:xfrm>
              <a:off x="4100331" y="3501724"/>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24756207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32501420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6F0B7119-46D6-934D-A10A-C31C38512583}"/>
              </a:ext>
            </a:extLst>
          </p:cNvPr>
          <p:cNvSpPr/>
          <p:nvPr/>
        </p:nvSpPr>
        <p:spPr>
          <a:xfrm>
            <a:off x="0" y="0"/>
            <a:ext cx="7559675" cy="5327650"/>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Group 1">
            <a:extLst>
              <a:ext uri="{FF2B5EF4-FFF2-40B4-BE49-F238E27FC236}">
                <a16:creationId xmlns:a16="http://schemas.microsoft.com/office/drawing/2014/main" id="{54EC7139-E4CC-0249-A499-0E262988B116}"/>
              </a:ext>
            </a:extLst>
          </p:cNvPr>
          <p:cNvGrpSpPr/>
          <p:nvPr/>
        </p:nvGrpSpPr>
        <p:grpSpPr>
          <a:xfrm>
            <a:off x="883471" y="1469755"/>
            <a:ext cx="5792732" cy="2388140"/>
            <a:chOff x="774982" y="1255092"/>
            <a:chExt cx="5792732" cy="2388140"/>
          </a:xfrm>
        </p:grpSpPr>
        <p:sp>
          <p:nvSpPr>
            <p:cNvPr id="6" name="TextBox 5">
              <a:extLst>
                <a:ext uri="{FF2B5EF4-FFF2-40B4-BE49-F238E27FC236}">
                  <a16:creationId xmlns:a16="http://schemas.microsoft.com/office/drawing/2014/main" id="{009EAD6C-D563-D744-AFCA-AE8CA95E6630}"/>
                </a:ext>
              </a:extLst>
            </p:cNvPr>
            <p:cNvSpPr txBox="1"/>
            <p:nvPr/>
          </p:nvSpPr>
          <p:spPr>
            <a:xfrm>
              <a:off x="774982" y="1255092"/>
              <a:ext cx="5792732" cy="1631216"/>
            </a:xfrm>
            <a:prstGeom prst="rect">
              <a:avLst/>
            </a:prstGeom>
            <a:noFill/>
          </p:spPr>
          <p:txBody>
            <a:bodyPr wrap="square" rtlCol="0">
              <a:spAutoFit/>
            </a:bodyPr>
            <a:lstStyle/>
            <a:p>
              <a:pPr algn="ctr"/>
              <a:r>
                <a:rPr lang="en-NL" sz="5000" b="1">
                  <a:solidFill>
                    <a:schemeClr val="bg1"/>
                  </a:solidFill>
                  <a:latin typeface="Ubuntu" panose="020B0504030602030204" pitchFamily="34" charset="0"/>
                </a:rPr>
                <a:t>Market</a:t>
              </a:r>
            </a:p>
            <a:p>
              <a:pPr algn="ctr"/>
              <a:r>
                <a:rPr lang="en-NL" sz="5000" b="1">
                  <a:solidFill>
                    <a:schemeClr val="bg1"/>
                  </a:solidFill>
                  <a:latin typeface="Ubuntu" panose="020B0504030602030204" pitchFamily="34" charset="0"/>
                </a:rPr>
                <a:t>Share</a:t>
              </a:r>
            </a:p>
          </p:txBody>
        </p:sp>
        <p:sp>
          <p:nvSpPr>
            <p:cNvPr id="10" name="Diamond 9">
              <a:extLst>
                <a:ext uri="{FF2B5EF4-FFF2-40B4-BE49-F238E27FC236}">
                  <a16:creationId xmlns:a16="http://schemas.microsoft.com/office/drawing/2014/main" id="{E7C660F0-503C-824F-97DD-6FA36AD93984}"/>
                </a:ext>
              </a:extLst>
            </p:cNvPr>
            <p:cNvSpPr/>
            <p:nvPr/>
          </p:nvSpPr>
          <p:spPr>
            <a:xfrm>
              <a:off x="2746419" y="3093042"/>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Diamond 10">
              <a:extLst>
                <a:ext uri="{FF2B5EF4-FFF2-40B4-BE49-F238E27FC236}">
                  <a16:creationId xmlns:a16="http://schemas.microsoft.com/office/drawing/2014/main" id="{070414D2-B124-9743-A6D0-2737D2448262}"/>
                </a:ext>
              </a:extLst>
            </p:cNvPr>
            <p:cNvSpPr/>
            <p:nvPr/>
          </p:nvSpPr>
          <p:spPr>
            <a:xfrm>
              <a:off x="3396253" y="3083270"/>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Diamond 11">
              <a:extLst>
                <a:ext uri="{FF2B5EF4-FFF2-40B4-BE49-F238E27FC236}">
                  <a16:creationId xmlns:a16="http://schemas.microsoft.com/office/drawing/2014/main" id="{2E1169ED-2CAE-1D45-8F8D-63ED5DA0FEF2}"/>
                </a:ext>
              </a:extLst>
            </p:cNvPr>
            <p:cNvSpPr/>
            <p:nvPr/>
          </p:nvSpPr>
          <p:spPr>
            <a:xfrm>
              <a:off x="4046087" y="3083270"/>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9739394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17686103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376F9ED0-8896-C348-8ECD-EB10B5CD255B}"/>
              </a:ext>
            </a:extLst>
          </p:cNvPr>
          <p:cNvSpPr/>
          <p:nvPr/>
        </p:nvSpPr>
        <p:spPr>
          <a:xfrm>
            <a:off x="0" y="0"/>
            <a:ext cx="7559675" cy="5327650"/>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Group 1">
            <a:extLst>
              <a:ext uri="{FF2B5EF4-FFF2-40B4-BE49-F238E27FC236}">
                <a16:creationId xmlns:a16="http://schemas.microsoft.com/office/drawing/2014/main" id="{5ECF1BBE-48A2-F040-AB41-C9F9DEC44EAD}"/>
              </a:ext>
            </a:extLst>
          </p:cNvPr>
          <p:cNvGrpSpPr/>
          <p:nvPr/>
        </p:nvGrpSpPr>
        <p:grpSpPr>
          <a:xfrm>
            <a:off x="883471" y="1835527"/>
            <a:ext cx="5792732" cy="1656596"/>
            <a:chOff x="883470" y="2110622"/>
            <a:chExt cx="5792732" cy="1656596"/>
          </a:xfrm>
        </p:grpSpPr>
        <p:sp>
          <p:nvSpPr>
            <p:cNvPr id="6" name="TextBox 5">
              <a:extLst>
                <a:ext uri="{FF2B5EF4-FFF2-40B4-BE49-F238E27FC236}">
                  <a16:creationId xmlns:a16="http://schemas.microsoft.com/office/drawing/2014/main" id="{009EAD6C-D563-D744-AFCA-AE8CA95E6630}"/>
                </a:ext>
              </a:extLst>
            </p:cNvPr>
            <p:cNvSpPr txBox="1"/>
            <p:nvPr/>
          </p:nvSpPr>
          <p:spPr>
            <a:xfrm>
              <a:off x="883470" y="2110622"/>
              <a:ext cx="5792732" cy="861774"/>
            </a:xfrm>
            <a:prstGeom prst="rect">
              <a:avLst/>
            </a:prstGeom>
            <a:noFill/>
          </p:spPr>
          <p:txBody>
            <a:bodyPr wrap="square" rtlCol="0">
              <a:spAutoFit/>
            </a:bodyPr>
            <a:lstStyle/>
            <a:p>
              <a:pPr algn="ctr"/>
              <a:r>
                <a:rPr lang="en-NL" sz="5000" b="1">
                  <a:solidFill>
                    <a:schemeClr val="bg1"/>
                  </a:solidFill>
                  <a:latin typeface="Ubuntu" panose="020B0504030602030204" pitchFamily="34" charset="0"/>
                </a:rPr>
                <a:t>Cycle Time</a:t>
              </a:r>
            </a:p>
          </p:txBody>
        </p:sp>
        <p:sp>
          <p:nvSpPr>
            <p:cNvPr id="10" name="Diamond 9">
              <a:extLst>
                <a:ext uri="{FF2B5EF4-FFF2-40B4-BE49-F238E27FC236}">
                  <a16:creationId xmlns:a16="http://schemas.microsoft.com/office/drawing/2014/main" id="{C41DF258-6D21-B840-86DC-19E8E04FA91C}"/>
                </a:ext>
              </a:extLst>
            </p:cNvPr>
            <p:cNvSpPr/>
            <p:nvPr/>
          </p:nvSpPr>
          <p:spPr>
            <a:xfrm>
              <a:off x="2854907" y="321702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Diamond 10">
              <a:extLst>
                <a:ext uri="{FF2B5EF4-FFF2-40B4-BE49-F238E27FC236}">
                  <a16:creationId xmlns:a16="http://schemas.microsoft.com/office/drawing/2014/main" id="{BFFD4314-8DB1-444D-9632-FAAF83C11092}"/>
                </a:ext>
              </a:extLst>
            </p:cNvPr>
            <p:cNvSpPr/>
            <p:nvPr/>
          </p:nvSpPr>
          <p:spPr>
            <a:xfrm>
              <a:off x="3504741" y="3207256"/>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Diamond 11">
              <a:extLst>
                <a:ext uri="{FF2B5EF4-FFF2-40B4-BE49-F238E27FC236}">
                  <a16:creationId xmlns:a16="http://schemas.microsoft.com/office/drawing/2014/main" id="{D2A32A7C-993E-AC49-A11E-06BEAFE1C77E}"/>
                </a:ext>
              </a:extLst>
            </p:cNvPr>
            <p:cNvSpPr/>
            <p:nvPr/>
          </p:nvSpPr>
          <p:spPr>
            <a:xfrm>
              <a:off x="4154575" y="3207256"/>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30212328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ed Rectangle 13">
            <a:extLst>
              <a:ext uri="{FF2B5EF4-FFF2-40B4-BE49-F238E27FC236}">
                <a16:creationId xmlns:a16="http://schemas.microsoft.com/office/drawing/2014/main" id="{D8656E71-C2B4-0F4F-93C2-2FE01E15243E}"/>
              </a:ext>
            </a:extLst>
          </p:cNvPr>
          <p:cNvSpPr/>
          <p:nvPr/>
        </p:nvSpPr>
        <p:spPr>
          <a:xfrm>
            <a:off x="0" y="0"/>
            <a:ext cx="7559675" cy="5327650"/>
          </a:xfrm>
          <a:prstGeom prst="roundRect">
            <a:avLst>
              <a:gd name="adj" fmla="val 0"/>
            </a:avLst>
          </a:prstGeom>
          <a:solidFill>
            <a:srgbClr val="DE84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Reveals the value that the product delivers to customers, today</a:t>
            </a:r>
            <a:endParaRPr lang="en-NL"/>
          </a:p>
        </p:txBody>
      </p:sp>
      <p:sp>
        <p:nvSpPr>
          <p:cNvPr id="15" name="Rectangle 14">
            <a:extLst>
              <a:ext uri="{FF2B5EF4-FFF2-40B4-BE49-F238E27FC236}">
                <a16:creationId xmlns:a16="http://schemas.microsoft.com/office/drawing/2014/main" id="{F07C9767-773C-644A-A638-0001139EE025}"/>
              </a:ext>
            </a:extLst>
          </p:cNvPr>
          <p:cNvSpPr/>
          <p:nvPr/>
        </p:nvSpPr>
        <p:spPr>
          <a:xfrm>
            <a:off x="654576" y="629685"/>
            <a:ext cx="6326488" cy="3992292"/>
          </a:xfrm>
          <a:prstGeom prst="rect">
            <a:avLst/>
          </a:prstGeom>
          <a:blipFill>
            <a:blip r:embed="rId2"/>
            <a:stretch>
              <a:fillRect/>
            </a:stretch>
          </a:blip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NL" sz="9600">
              <a:latin typeface="Marvel" pitchFamily="2" charset="0"/>
            </a:endParaRPr>
          </a:p>
        </p:txBody>
      </p:sp>
      <p:sp>
        <p:nvSpPr>
          <p:cNvPr id="17" name="TextBox 16">
            <a:extLst>
              <a:ext uri="{FF2B5EF4-FFF2-40B4-BE49-F238E27FC236}">
                <a16:creationId xmlns:a16="http://schemas.microsoft.com/office/drawing/2014/main" id="{E287ED43-6E86-FA4F-94F4-5B177664B785}"/>
              </a:ext>
            </a:extLst>
          </p:cNvPr>
          <p:cNvSpPr txBox="1"/>
          <p:nvPr/>
        </p:nvSpPr>
        <p:spPr>
          <a:xfrm>
            <a:off x="1092134" y="1887167"/>
            <a:ext cx="5451371" cy="1477328"/>
          </a:xfrm>
          <a:prstGeom prst="rect">
            <a:avLst/>
          </a:prstGeom>
          <a:noFill/>
        </p:spPr>
        <p:txBody>
          <a:bodyPr wrap="square" rtlCol="0">
            <a:spAutoFit/>
          </a:bodyPr>
          <a:lstStyle/>
          <a:p>
            <a:pPr algn="ctr"/>
            <a:r>
              <a:rPr lang="en-NL" sz="9000">
                <a:latin typeface="Marvel" pitchFamily="2" charset="0"/>
              </a:rPr>
              <a:t>CURRENT VALUE</a:t>
            </a:r>
          </a:p>
        </p:txBody>
      </p:sp>
      <p:sp>
        <p:nvSpPr>
          <p:cNvPr id="2" name="TextBox 1">
            <a:extLst>
              <a:ext uri="{FF2B5EF4-FFF2-40B4-BE49-F238E27FC236}">
                <a16:creationId xmlns:a16="http://schemas.microsoft.com/office/drawing/2014/main" id="{40491A28-9097-6F43-9DB2-81A447868F1E}"/>
              </a:ext>
            </a:extLst>
          </p:cNvPr>
          <p:cNvSpPr txBox="1"/>
          <p:nvPr/>
        </p:nvSpPr>
        <p:spPr>
          <a:xfrm>
            <a:off x="2076797" y="3029919"/>
            <a:ext cx="3482043" cy="246221"/>
          </a:xfrm>
          <a:prstGeom prst="rect">
            <a:avLst/>
          </a:prstGeom>
          <a:noFill/>
        </p:spPr>
        <p:txBody>
          <a:bodyPr wrap="none" rtlCol="0">
            <a:spAutoFit/>
          </a:bodyPr>
          <a:lstStyle/>
          <a:p>
            <a:pPr algn="ctr"/>
            <a:r>
              <a:rPr lang="en-GB" sz="1000" dirty="0">
                <a:solidFill>
                  <a:schemeClr val="bg1">
                    <a:lumMod val="50000"/>
                  </a:schemeClr>
                </a:solidFill>
                <a:latin typeface="Ubuntu" panose="020B0504030602030204" pitchFamily="34" charset="0"/>
              </a:rPr>
              <a:t>Reveals the value that the product delivers to customers, today</a:t>
            </a:r>
            <a:endParaRPr lang="en-NL" sz="1000">
              <a:solidFill>
                <a:schemeClr val="bg1">
                  <a:lumMod val="50000"/>
                </a:schemeClr>
              </a:solidFill>
              <a:latin typeface="Ubuntu" panose="020B0504030602030204" pitchFamily="34" charset="0"/>
            </a:endParaRPr>
          </a:p>
        </p:txBody>
      </p:sp>
      <p:sp>
        <p:nvSpPr>
          <p:cNvPr id="9" name="Rounded Rectangle 8">
            <a:extLst>
              <a:ext uri="{FF2B5EF4-FFF2-40B4-BE49-F238E27FC236}">
                <a16:creationId xmlns:a16="http://schemas.microsoft.com/office/drawing/2014/main" id="{80A414F0-FCE5-2E45-A339-248A82CA3769}"/>
              </a:ext>
            </a:extLst>
          </p:cNvPr>
          <p:cNvSpPr/>
          <p:nvPr/>
        </p:nvSpPr>
        <p:spPr>
          <a:xfrm>
            <a:off x="-205353" y="769750"/>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 name="Rounded Rectangle 9">
            <a:extLst>
              <a:ext uri="{FF2B5EF4-FFF2-40B4-BE49-F238E27FC236}">
                <a16:creationId xmlns:a16="http://schemas.microsoft.com/office/drawing/2014/main" id="{2333F93C-0F67-C146-84E2-9B869646EE60}"/>
              </a:ext>
            </a:extLst>
          </p:cNvPr>
          <p:cNvSpPr/>
          <p:nvPr/>
        </p:nvSpPr>
        <p:spPr>
          <a:xfrm>
            <a:off x="-186093" y="1325099"/>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Rounded Rectangle 10">
            <a:extLst>
              <a:ext uri="{FF2B5EF4-FFF2-40B4-BE49-F238E27FC236}">
                <a16:creationId xmlns:a16="http://schemas.microsoft.com/office/drawing/2014/main" id="{AA9F6613-2A28-7048-A742-95677A05CBD2}"/>
              </a:ext>
            </a:extLst>
          </p:cNvPr>
          <p:cNvSpPr/>
          <p:nvPr/>
        </p:nvSpPr>
        <p:spPr>
          <a:xfrm>
            <a:off x="-205353" y="1880462"/>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Rounded Rectangle 11">
            <a:extLst>
              <a:ext uri="{FF2B5EF4-FFF2-40B4-BE49-F238E27FC236}">
                <a16:creationId xmlns:a16="http://schemas.microsoft.com/office/drawing/2014/main" id="{2035461B-5D95-774C-8E4D-3CB256D762EA}"/>
              </a:ext>
            </a:extLst>
          </p:cNvPr>
          <p:cNvSpPr/>
          <p:nvPr/>
        </p:nvSpPr>
        <p:spPr>
          <a:xfrm>
            <a:off x="-228076" y="2435818"/>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Rounded Rectangle 12">
            <a:extLst>
              <a:ext uri="{FF2B5EF4-FFF2-40B4-BE49-F238E27FC236}">
                <a16:creationId xmlns:a16="http://schemas.microsoft.com/office/drawing/2014/main" id="{F78111FD-544B-3749-B4C7-6C0601A72685}"/>
              </a:ext>
            </a:extLst>
          </p:cNvPr>
          <p:cNvSpPr/>
          <p:nvPr/>
        </p:nvSpPr>
        <p:spPr>
          <a:xfrm>
            <a:off x="-199978" y="2991174"/>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6" name="Rounded Rectangle 15">
            <a:extLst>
              <a:ext uri="{FF2B5EF4-FFF2-40B4-BE49-F238E27FC236}">
                <a16:creationId xmlns:a16="http://schemas.microsoft.com/office/drawing/2014/main" id="{74B1E9C1-F51F-E349-A7D6-273F919A86DE}"/>
              </a:ext>
            </a:extLst>
          </p:cNvPr>
          <p:cNvSpPr/>
          <p:nvPr/>
        </p:nvSpPr>
        <p:spPr>
          <a:xfrm>
            <a:off x="-205353" y="3546530"/>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8" name="Rounded Rectangle 17">
            <a:extLst>
              <a:ext uri="{FF2B5EF4-FFF2-40B4-BE49-F238E27FC236}">
                <a16:creationId xmlns:a16="http://schemas.microsoft.com/office/drawing/2014/main" id="{6BB192FA-7562-6C45-B5B6-0487D9CB90FC}"/>
              </a:ext>
            </a:extLst>
          </p:cNvPr>
          <p:cNvSpPr/>
          <p:nvPr/>
        </p:nvSpPr>
        <p:spPr>
          <a:xfrm>
            <a:off x="-199426" y="4101886"/>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9" name="Rounded Rectangle 18">
            <a:extLst>
              <a:ext uri="{FF2B5EF4-FFF2-40B4-BE49-F238E27FC236}">
                <a16:creationId xmlns:a16="http://schemas.microsoft.com/office/drawing/2014/main" id="{DFF58212-847B-D248-84DE-5532419AD67A}"/>
              </a:ext>
            </a:extLst>
          </p:cNvPr>
          <p:cNvSpPr/>
          <p:nvPr/>
        </p:nvSpPr>
        <p:spPr>
          <a:xfrm>
            <a:off x="7348208" y="769746"/>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0" name="Rounded Rectangle 19">
            <a:extLst>
              <a:ext uri="{FF2B5EF4-FFF2-40B4-BE49-F238E27FC236}">
                <a16:creationId xmlns:a16="http://schemas.microsoft.com/office/drawing/2014/main" id="{8C0CF75B-D58A-4840-8464-3D74529F5933}"/>
              </a:ext>
            </a:extLst>
          </p:cNvPr>
          <p:cNvSpPr/>
          <p:nvPr/>
        </p:nvSpPr>
        <p:spPr>
          <a:xfrm>
            <a:off x="7348208" y="1325100"/>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1" name="Rounded Rectangle 20">
            <a:extLst>
              <a:ext uri="{FF2B5EF4-FFF2-40B4-BE49-F238E27FC236}">
                <a16:creationId xmlns:a16="http://schemas.microsoft.com/office/drawing/2014/main" id="{66339E88-CF46-694D-8472-C7F78C4EBDDB}"/>
              </a:ext>
            </a:extLst>
          </p:cNvPr>
          <p:cNvSpPr/>
          <p:nvPr/>
        </p:nvSpPr>
        <p:spPr>
          <a:xfrm>
            <a:off x="7348396" y="1880460"/>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2" name="Rounded Rectangle 21">
            <a:extLst>
              <a:ext uri="{FF2B5EF4-FFF2-40B4-BE49-F238E27FC236}">
                <a16:creationId xmlns:a16="http://schemas.microsoft.com/office/drawing/2014/main" id="{EE08CE49-2BDF-7E47-93A6-34A667AEB601}"/>
              </a:ext>
            </a:extLst>
          </p:cNvPr>
          <p:cNvSpPr/>
          <p:nvPr/>
        </p:nvSpPr>
        <p:spPr>
          <a:xfrm>
            <a:off x="7348208" y="2435817"/>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3" name="Rounded Rectangle 22">
            <a:extLst>
              <a:ext uri="{FF2B5EF4-FFF2-40B4-BE49-F238E27FC236}">
                <a16:creationId xmlns:a16="http://schemas.microsoft.com/office/drawing/2014/main" id="{0B4B9A8D-960F-1A49-BC4D-3FC55095C91E}"/>
              </a:ext>
            </a:extLst>
          </p:cNvPr>
          <p:cNvSpPr/>
          <p:nvPr/>
        </p:nvSpPr>
        <p:spPr>
          <a:xfrm>
            <a:off x="7348208" y="2991173"/>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4" name="Rounded Rectangle 23">
            <a:extLst>
              <a:ext uri="{FF2B5EF4-FFF2-40B4-BE49-F238E27FC236}">
                <a16:creationId xmlns:a16="http://schemas.microsoft.com/office/drawing/2014/main" id="{90B90E96-DA65-3844-A895-A8E4275F2E9E}"/>
              </a:ext>
            </a:extLst>
          </p:cNvPr>
          <p:cNvSpPr/>
          <p:nvPr/>
        </p:nvSpPr>
        <p:spPr>
          <a:xfrm>
            <a:off x="7348208" y="3546526"/>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5" name="Rounded Rectangle 24">
            <a:extLst>
              <a:ext uri="{FF2B5EF4-FFF2-40B4-BE49-F238E27FC236}">
                <a16:creationId xmlns:a16="http://schemas.microsoft.com/office/drawing/2014/main" id="{5950A2A1-25A0-624E-8059-D651F019971A}"/>
              </a:ext>
            </a:extLst>
          </p:cNvPr>
          <p:cNvSpPr/>
          <p:nvPr/>
        </p:nvSpPr>
        <p:spPr>
          <a:xfrm>
            <a:off x="7348207" y="4101879"/>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Tree>
    <p:extLst>
      <p:ext uri="{BB962C8B-B14F-4D97-AF65-F5344CB8AC3E}">
        <p14:creationId xmlns:p14="http://schemas.microsoft.com/office/powerpoint/2010/main" val="295508482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27077968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E1C15D69-EE8D-4E47-B2D2-A1EA5AB5FCAA}"/>
              </a:ext>
            </a:extLst>
          </p:cNvPr>
          <p:cNvSpPr/>
          <p:nvPr/>
        </p:nvSpPr>
        <p:spPr>
          <a:xfrm>
            <a:off x="0" y="0"/>
            <a:ext cx="7559675" cy="5327650"/>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Group 1">
            <a:extLst>
              <a:ext uri="{FF2B5EF4-FFF2-40B4-BE49-F238E27FC236}">
                <a16:creationId xmlns:a16="http://schemas.microsoft.com/office/drawing/2014/main" id="{FF010C57-26BD-DB4B-947A-822BA9E33CAE}"/>
              </a:ext>
            </a:extLst>
          </p:cNvPr>
          <p:cNvGrpSpPr/>
          <p:nvPr/>
        </p:nvGrpSpPr>
        <p:grpSpPr>
          <a:xfrm>
            <a:off x="883471" y="1845614"/>
            <a:ext cx="5792732" cy="1636421"/>
            <a:chOff x="883471" y="1743339"/>
            <a:chExt cx="5792732" cy="1636421"/>
          </a:xfrm>
        </p:grpSpPr>
        <p:sp>
          <p:nvSpPr>
            <p:cNvPr id="6" name="TextBox 5">
              <a:extLst>
                <a:ext uri="{FF2B5EF4-FFF2-40B4-BE49-F238E27FC236}">
                  <a16:creationId xmlns:a16="http://schemas.microsoft.com/office/drawing/2014/main" id="{009EAD6C-D563-D744-AFCA-AE8CA95E6630}"/>
                </a:ext>
              </a:extLst>
            </p:cNvPr>
            <p:cNvSpPr txBox="1"/>
            <p:nvPr/>
          </p:nvSpPr>
          <p:spPr>
            <a:xfrm>
              <a:off x="883471" y="1743339"/>
              <a:ext cx="5792732" cy="861774"/>
            </a:xfrm>
            <a:prstGeom prst="rect">
              <a:avLst/>
            </a:prstGeom>
            <a:noFill/>
          </p:spPr>
          <p:txBody>
            <a:bodyPr wrap="square" rtlCol="0">
              <a:spAutoFit/>
            </a:bodyPr>
            <a:lstStyle/>
            <a:p>
              <a:pPr algn="ctr"/>
              <a:r>
                <a:rPr lang="en-NL" sz="5000" b="1">
                  <a:solidFill>
                    <a:schemeClr val="bg1"/>
                  </a:solidFill>
                  <a:latin typeface="Ubuntu" panose="020B0504030602030204" pitchFamily="34" charset="0"/>
                </a:rPr>
                <a:t>Time-to-Learn</a:t>
              </a:r>
            </a:p>
          </p:txBody>
        </p:sp>
        <p:sp>
          <p:nvSpPr>
            <p:cNvPr id="10" name="Diamond 9">
              <a:extLst>
                <a:ext uri="{FF2B5EF4-FFF2-40B4-BE49-F238E27FC236}">
                  <a16:creationId xmlns:a16="http://schemas.microsoft.com/office/drawing/2014/main" id="{3466022B-B59D-5D40-9FFA-D5042480CDB9}"/>
                </a:ext>
              </a:extLst>
            </p:cNvPr>
            <p:cNvSpPr/>
            <p:nvPr/>
          </p:nvSpPr>
          <p:spPr>
            <a:xfrm>
              <a:off x="2854908" y="2829570"/>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Diamond 10">
              <a:extLst>
                <a:ext uri="{FF2B5EF4-FFF2-40B4-BE49-F238E27FC236}">
                  <a16:creationId xmlns:a16="http://schemas.microsoft.com/office/drawing/2014/main" id="{1C11A552-9FE6-184A-92C5-D74873BC4D00}"/>
                </a:ext>
              </a:extLst>
            </p:cNvPr>
            <p:cNvSpPr/>
            <p:nvPr/>
          </p:nvSpPr>
          <p:spPr>
            <a:xfrm>
              <a:off x="3504742" y="281979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Diamond 11">
              <a:extLst>
                <a:ext uri="{FF2B5EF4-FFF2-40B4-BE49-F238E27FC236}">
                  <a16:creationId xmlns:a16="http://schemas.microsoft.com/office/drawing/2014/main" id="{6DDADB0A-BEFC-D546-8C37-35D771104043}"/>
                </a:ext>
              </a:extLst>
            </p:cNvPr>
            <p:cNvSpPr/>
            <p:nvPr/>
          </p:nvSpPr>
          <p:spPr>
            <a:xfrm>
              <a:off x="4154576" y="281979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409144851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38877263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7E1EFB4C-1311-B440-95C3-BA632B2F7241}"/>
              </a:ext>
            </a:extLst>
          </p:cNvPr>
          <p:cNvSpPr/>
          <p:nvPr/>
        </p:nvSpPr>
        <p:spPr>
          <a:xfrm>
            <a:off x="-1" y="0"/>
            <a:ext cx="7559675" cy="5327650"/>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3" name="Group 2">
            <a:extLst>
              <a:ext uri="{FF2B5EF4-FFF2-40B4-BE49-F238E27FC236}">
                <a16:creationId xmlns:a16="http://schemas.microsoft.com/office/drawing/2014/main" id="{411DE3CD-0A56-EA49-BAD4-E1141CFE920B}"/>
              </a:ext>
            </a:extLst>
          </p:cNvPr>
          <p:cNvGrpSpPr/>
          <p:nvPr/>
        </p:nvGrpSpPr>
        <p:grpSpPr>
          <a:xfrm>
            <a:off x="883470" y="1570727"/>
            <a:ext cx="5792732" cy="2186196"/>
            <a:chOff x="782731" y="1470475"/>
            <a:chExt cx="5792732" cy="2186196"/>
          </a:xfrm>
        </p:grpSpPr>
        <p:sp>
          <p:nvSpPr>
            <p:cNvPr id="6" name="TextBox 5">
              <a:extLst>
                <a:ext uri="{FF2B5EF4-FFF2-40B4-BE49-F238E27FC236}">
                  <a16:creationId xmlns:a16="http://schemas.microsoft.com/office/drawing/2014/main" id="{009EAD6C-D563-D744-AFCA-AE8CA95E6630}"/>
                </a:ext>
              </a:extLst>
            </p:cNvPr>
            <p:cNvSpPr txBox="1"/>
            <p:nvPr/>
          </p:nvSpPr>
          <p:spPr>
            <a:xfrm>
              <a:off x="782731" y="1470475"/>
              <a:ext cx="5792732" cy="1631216"/>
            </a:xfrm>
            <a:prstGeom prst="rect">
              <a:avLst/>
            </a:prstGeom>
            <a:noFill/>
          </p:spPr>
          <p:txBody>
            <a:bodyPr wrap="square" rtlCol="0">
              <a:spAutoFit/>
            </a:bodyPr>
            <a:lstStyle/>
            <a:p>
              <a:pPr algn="ctr"/>
              <a:r>
                <a:rPr lang="en-NL" sz="5000" b="1">
                  <a:solidFill>
                    <a:schemeClr val="bg1"/>
                  </a:solidFill>
                  <a:latin typeface="Ubuntu" panose="020B0504030602030204" pitchFamily="34" charset="0"/>
                </a:rPr>
                <a:t>Employee Satisfaction</a:t>
              </a:r>
            </a:p>
          </p:txBody>
        </p:sp>
        <p:sp>
          <p:nvSpPr>
            <p:cNvPr id="2" name="Oval 1">
              <a:extLst>
                <a:ext uri="{FF2B5EF4-FFF2-40B4-BE49-F238E27FC236}">
                  <a16:creationId xmlns:a16="http://schemas.microsoft.com/office/drawing/2014/main" id="{834B95C0-F5BF-2E4F-A033-A6B9973B7448}"/>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 name="Oval 9">
              <a:extLst>
                <a:ext uri="{FF2B5EF4-FFF2-40B4-BE49-F238E27FC236}">
                  <a16:creationId xmlns:a16="http://schemas.microsoft.com/office/drawing/2014/main" id="{D975C12E-419E-0C46-8C87-95AB33D8608B}"/>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Oval 10">
              <a:extLst>
                <a:ext uri="{FF2B5EF4-FFF2-40B4-BE49-F238E27FC236}">
                  <a16:creationId xmlns:a16="http://schemas.microsoft.com/office/drawing/2014/main" id="{AAF73833-4FBD-7648-82A7-CC4201E96683}"/>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384465764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16033038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8A8B3ACB-CB70-4347-9147-436357820D71}"/>
              </a:ext>
            </a:extLst>
          </p:cNvPr>
          <p:cNvSpPr/>
          <p:nvPr/>
        </p:nvSpPr>
        <p:spPr>
          <a:xfrm>
            <a:off x="0" y="0"/>
            <a:ext cx="7559675" cy="5327650"/>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Group 1">
            <a:extLst>
              <a:ext uri="{FF2B5EF4-FFF2-40B4-BE49-F238E27FC236}">
                <a16:creationId xmlns:a16="http://schemas.microsoft.com/office/drawing/2014/main" id="{1AED8108-FDA4-3E46-8468-F32F3028F6A8}"/>
              </a:ext>
            </a:extLst>
          </p:cNvPr>
          <p:cNvGrpSpPr/>
          <p:nvPr/>
        </p:nvGrpSpPr>
        <p:grpSpPr>
          <a:xfrm>
            <a:off x="883471" y="1558795"/>
            <a:ext cx="5792732" cy="2210059"/>
            <a:chOff x="782731" y="1446612"/>
            <a:chExt cx="5792732" cy="2210059"/>
          </a:xfrm>
        </p:grpSpPr>
        <p:sp>
          <p:nvSpPr>
            <p:cNvPr id="6" name="TextBox 5">
              <a:extLst>
                <a:ext uri="{FF2B5EF4-FFF2-40B4-BE49-F238E27FC236}">
                  <a16:creationId xmlns:a16="http://schemas.microsoft.com/office/drawing/2014/main" id="{009EAD6C-D563-D744-AFCA-AE8CA95E6630}"/>
                </a:ext>
              </a:extLst>
            </p:cNvPr>
            <p:cNvSpPr txBox="1"/>
            <p:nvPr/>
          </p:nvSpPr>
          <p:spPr>
            <a:xfrm>
              <a:off x="782731" y="1446612"/>
              <a:ext cx="5792732" cy="1631216"/>
            </a:xfrm>
            <a:prstGeom prst="rect">
              <a:avLst/>
            </a:prstGeom>
            <a:noFill/>
          </p:spPr>
          <p:txBody>
            <a:bodyPr wrap="square" rtlCol="0">
              <a:spAutoFit/>
            </a:bodyPr>
            <a:lstStyle/>
            <a:p>
              <a:pPr algn="ctr"/>
              <a:r>
                <a:rPr lang="en-NL" sz="5000" b="1">
                  <a:solidFill>
                    <a:schemeClr val="bg1"/>
                  </a:solidFill>
                  <a:latin typeface="Ubuntu" panose="020B0504030602030204" pitchFamily="34" charset="0"/>
                </a:rPr>
                <a:t>Customer </a:t>
              </a:r>
            </a:p>
            <a:p>
              <a:pPr algn="ctr"/>
              <a:r>
                <a:rPr lang="en-NL" sz="5000" b="1">
                  <a:solidFill>
                    <a:schemeClr val="bg1"/>
                  </a:solidFill>
                  <a:latin typeface="Ubuntu" panose="020B0504030602030204" pitchFamily="34" charset="0"/>
                </a:rPr>
                <a:t>Usage Index</a:t>
              </a:r>
            </a:p>
          </p:txBody>
        </p:sp>
        <p:sp>
          <p:nvSpPr>
            <p:cNvPr id="10" name="Oval 9">
              <a:extLst>
                <a:ext uri="{FF2B5EF4-FFF2-40B4-BE49-F238E27FC236}">
                  <a16:creationId xmlns:a16="http://schemas.microsoft.com/office/drawing/2014/main" id="{51DD763D-2D80-0341-BBF5-1BE4D03E0B10}"/>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Oval 10">
              <a:extLst>
                <a:ext uri="{FF2B5EF4-FFF2-40B4-BE49-F238E27FC236}">
                  <a16:creationId xmlns:a16="http://schemas.microsoft.com/office/drawing/2014/main" id="{4DACCB6B-E3C5-8144-96AD-E97A5E3DC292}"/>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Oval 11">
              <a:extLst>
                <a:ext uri="{FF2B5EF4-FFF2-40B4-BE49-F238E27FC236}">
                  <a16:creationId xmlns:a16="http://schemas.microsoft.com/office/drawing/2014/main" id="{DB1B2D85-6356-1D48-84DB-1B9F95F87B2E}"/>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4503854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58088987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22B6B288-828A-D846-8E95-B2F336AC9601}"/>
              </a:ext>
            </a:extLst>
          </p:cNvPr>
          <p:cNvSpPr/>
          <p:nvPr/>
        </p:nvSpPr>
        <p:spPr>
          <a:xfrm>
            <a:off x="0" y="0"/>
            <a:ext cx="7559675" cy="5327650"/>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Group 1">
            <a:extLst>
              <a:ext uri="{FF2B5EF4-FFF2-40B4-BE49-F238E27FC236}">
                <a16:creationId xmlns:a16="http://schemas.microsoft.com/office/drawing/2014/main" id="{C5397E4D-2ECB-654A-BB42-052B09C60867}"/>
              </a:ext>
            </a:extLst>
          </p:cNvPr>
          <p:cNvGrpSpPr/>
          <p:nvPr/>
        </p:nvGrpSpPr>
        <p:grpSpPr>
          <a:xfrm>
            <a:off x="883471" y="1546873"/>
            <a:ext cx="5792732" cy="2233904"/>
            <a:chOff x="774780" y="1510232"/>
            <a:chExt cx="5792732" cy="2233904"/>
          </a:xfrm>
        </p:grpSpPr>
        <p:sp>
          <p:nvSpPr>
            <p:cNvPr id="6" name="TextBox 5">
              <a:extLst>
                <a:ext uri="{FF2B5EF4-FFF2-40B4-BE49-F238E27FC236}">
                  <a16:creationId xmlns:a16="http://schemas.microsoft.com/office/drawing/2014/main" id="{009EAD6C-D563-D744-AFCA-AE8CA95E6630}"/>
                </a:ext>
              </a:extLst>
            </p:cNvPr>
            <p:cNvSpPr txBox="1"/>
            <p:nvPr/>
          </p:nvSpPr>
          <p:spPr>
            <a:xfrm>
              <a:off x="774780" y="1510232"/>
              <a:ext cx="5792732" cy="1631216"/>
            </a:xfrm>
            <a:prstGeom prst="rect">
              <a:avLst/>
            </a:prstGeom>
            <a:noFill/>
          </p:spPr>
          <p:txBody>
            <a:bodyPr wrap="square" rtlCol="0">
              <a:spAutoFit/>
            </a:bodyPr>
            <a:lstStyle/>
            <a:p>
              <a:pPr algn="ctr"/>
              <a:r>
                <a:rPr lang="en-NL" sz="5000" b="1">
                  <a:solidFill>
                    <a:schemeClr val="bg1"/>
                  </a:solidFill>
                  <a:latin typeface="Ubuntu" panose="020B0504030602030204" pitchFamily="34" charset="0"/>
                </a:rPr>
                <a:t>Revenue </a:t>
              </a:r>
            </a:p>
            <a:p>
              <a:pPr algn="ctr"/>
              <a:r>
                <a:rPr lang="en-NL" sz="5000" b="1">
                  <a:solidFill>
                    <a:schemeClr val="bg1"/>
                  </a:solidFill>
                  <a:latin typeface="Ubuntu" panose="020B0504030602030204" pitchFamily="34" charset="0"/>
                </a:rPr>
                <a:t>per Employee</a:t>
              </a:r>
            </a:p>
          </p:txBody>
        </p:sp>
        <p:sp>
          <p:nvSpPr>
            <p:cNvPr id="10" name="Oval 9">
              <a:extLst>
                <a:ext uri="{FF2B5EF4-FFF2-40B4-BE49-F238E27FC236}">
                  <a16:creationId xmlns:a16="http://schemas.microsoft.com/office/drawing/2014/main" id="{D8E95E7A-6367-B749-ACAD-56949AE74303}"/>
                </a:ext>
              </a:extLst>
            </p:cNvPr>
            <p:cNvSpPr/>
            <p:nvPr/>
          </p:nvSpPr>
          <p:spPr>
            <a:xfrm>
              <a:off x="3060712" y="3379989"/>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Oval 10">
              <a:extLst>
                <a:ext uri="{FF2B5EF4-FFF2-40B4-BE49-F238E27FC236}">
                  <a16:creationId xmlns:a16="http://schemas.microsoft.com/office/drawing/2014/main" id="{EEC293A5-2C2E-3443-937B-03168DEC64A0}"/>
                </a:ext>
              </a:extLst>
            </p:cNvPr>
            <p:cNvSpPr/>
            <p:nvPr/>
          </p:nvSpPr>
          <p:spPr>
            <a:xfrm>
              <a:off x="3489041" y="3379988"/>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Oval 11">
              <a:extLst>
                <a:ext uri="{FF2B5EF4-FFF2-40B4-BE49-F238E27FC236}">
                  <a16:creationId xmlns:a16="http://schemas.microsoft.com/office/drawing/2014/main" id="{4E7F1D3D-CBE3-504F-9E67-1287DBF150FF}"/>
                </a:ext>
              </a:extLst>
            </p:cNvPr>
            <p:cNvSpPr/>
            <p:nvPr/>
          </p:nvSpPr>
          <p:spPr>
            <a:xfrm>
              <a:off x="3917370" y="3379987"/>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350751855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311405256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9B49ADBA-1AE9-C141-8203-41C8CCC32B26}"/>
              </a:ext>
            </a:extLst>
          </p:cNvPr>
          <p:cNvSpPr/>
          <p:nvPr/>
        </p:nvSpPr>
        <p:spPr>
          <a:xfrm>
            <a:off x="0" y="0"/>
            <a:ext cx="7559675" cy="5327650"/>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Group 1">
            <a:extLst>
              <a:ext uri="{FF2B5EF4-FFF2-40B4-BE49-F238E27FC236}">
                <a16:creationId xmlns:a16="http://schemas.microsoft.com/office/drawing/2014/main" id="{988C2D97-B31F-A443-8C09-D7B033974E51}"/>
              </a:ext>
            </a:extLst>
          </p:cNvPr>
          <p:cNvGrpSpPr/>
          <p:nvPr/>
        </p:nvGrpSpPr>
        <p:grpSpPr>
          <a:xfrm>
            <a:off x="883471" y="1555830"/>
            <a:ext cx="5792732" cy="2215989"/>
            <a:chOff x="782731" y="1440682"/>
            <a:chExt cx="5792732" cy="2215989"/>
          </a:xfrm>
        </p:grpSpPr>
        <p:sp>
          <p:nvSpPr>
            <p:cNvPr id="6" name="TextBox 5">
              <a:extLst>
                <a:ext uri="{FF2B5EF4-FFF2-40B4-BE49-F238E27FC236}">
                  <a16:creationId xmlns:a16="http://schemas.microsoft.com/office/drawing/2014/main" id="{009EAD6C-D563-D744-AFCA-AE8CA95E6630}"/>
                </a:ext>
              </a:extLst>
            </p:cNvPr>
            <p:cNvSpPr txBox="1"/>
            <p:nvPr/>
          </p:nvSpPr>
          <p:spPr>
            <a:xfrm>
              <a:off x="782731" y="1440682"/>
              <a:ext cx="5792732" cy="1631216"/>
            </a:xfrm>
            <a:prstGeom prst="rect">
              <a:avLst/>
            </a:prstGeom>
            <a:noFill/>
          </p:spPr>
          <p:txBody>
            <a:bodyPr wrap="square" rtlCol="0">
              <a:spAutoFit/>
            </a:bodyPr>
            <a:lstStyle/>
            <a:p>
              <a:pPr algn="ctr"/>
              <a:r>
                <a:rPr lang="en-NL" sz="5000" b="1">
                  <a:solidFill>
                    <a:schemeClr val="bg1"/>
                  </a:solidFill>
                  <a:latin typeface="Ubuntu" panose="020B0504030602030204" pitchFamily="34" charset="0"/>
                </a:rPr>
                <a:t>Release </a:t>
              </a:r>
            </a:p>
            <a:p>
              <a:pPr algn="ctr"/>
              <a:r>
                <a:rPr lang="en-NL" sz="5000" b="1">
                  <a:solidFill>
                    <a:schemeClr val="bg1"/>
                  </a:solidFill>
                  <a:latin typeface="Ubuntu" panose="020B0504030602030204" pitchFamily="34" charset="0"/>
                </a:rPr>
                <a:t>Frequency</a:t>
              </a:r>
            </a:p>
          </p:txBody>
        </p:sp>
        <p:sp>
          <p:nvSpPr>
            <p:cNvPr id="10" name="Oval 9">
              <a:extLst>
                <a:ext uri="{FF2B5EF4-FFF2-40B4-BE49-F238E27FC236}">
                  <a16:creationId xmlns:a16="http://schemas.microsoft.com/office/drawing/2014/main" id="{6ADC8B98-F9B2-B546-8339-E15F909A01FB}"/>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Oval 10">
              <a:extLst>
                <a:ext uri="{FF2B5EF4-FFF2-40B4-BE49-F238E27FC236}">
                  <a16:creationId xmlns:a16="http://schemas.microsoft.com/office/drawing/2014/main" id="{E1F4DC01-F055-E849-8058-821EF6BF1903}"/>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Oval 11">
              <a:extLst>
                <a:ext uri="{FF2B5EF4-FFF2-40B4-BE49-F238E27FC236}">
                  <a16:creationId xmlns:a16="http://schemas.microsoft.com/office/drawing/2014/main" id="{062F621B-BF71-FC4A-ACB1-F4A7241545DF}"/>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25769461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338534470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374438479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88EFFB25-8CDC-344F-8D02-155D09741218}"/>
              </a:ext>
            </a:extLst>
          </p:cNvPr>
          <p:cNvSpPr/>
          <p:nvPr/>
        </p:nvSpPr>
        <p:spPr>
          <a:xfrm>
            <a:off x="0" y="0"/>
            <a:ext cx="7559675" cy="5327650"/>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Group 1">
            <a:extLst>
              <a:ext uri="{FF2B5EF4-FFF2-40B4-BE49-F238E27FC236}">
                <a16:creationId xmlns:a16="http://schemas.microsoft.com/office/drawing/2014/main" id="{45BF3484-2EDD-8243-A82D-802F04ED2EA4}"/>
              </a:ext>
            </a:extLst>
          </p:cNvPr>
          <p:cNvGrpSpPr/>
          <p:nvPr/>
        </p:nvGrpSpPr>
        <p:grpSpPr>
          <a:xfrm>
            <a:off x="883471" y="1578674"/>
            <a:ext cx="5792732" cy="2170302"/>
            <a:chOff x="782731" y="1486369"/>
            <a:chExt cx="5792732" cy="2170302"/>
          </a:xfrm>
        </p:grpSpPr>
        <p:sp>
          <p:nvSpPr>
            <p:cNvPr id="4" name="TextBox 3">
              <a:extLst>
                <a:ext uri="{FF2B5EF4-FFF2-40B4-BE49-F238E27FC236}">
                  <a16:creationId xmlns:a16="http://schemas.microsoft.com/office/drawing/2014/main" id="{EDC2FECD-DABB-1340-A5D4-C463C1035B75}"/>
                </a:ext>
              </a:extLst>
            </p:cNvPr>
            <p:cNvSpPr txBox="1"/>
            <p:nvPr/>
          </p:nvSpPr>
          <p:spPr>
            <a:xfrm>
              <a:off x="782731" y="1486369"/>
              <a:ext cx="5792732" cy="1631216"/>
            </a:xfrm>
            <a:prstGeom prst="rect">
              <a:avLst/>
            </a:prstGeom>
            <a:noFill/>
          </p:spPr>
          <p:txBody>
            <a:bodyPr wrap="square" rtlCol="0">
              <a:spAutoFit/>
            </a:bodyPr>
            <a:lstStyle/>
            <a:p>
              <a:pPr algn="ctr"/>
              <a:r>
                <a:rPr lang="en-NL" sz="5000" b="1">
                  <a:solidFill>
                    <a:schemeClr val="bg1"/>
                  </a:solidFill>
                  <a:latin typeface="Ubuntu" panose="020B0504030602030204" pitchFamily="34" charset="0"/>
                </a:rPr>
                <a:t>Mean Time </a:t>
              </a:r>
            </a:p>
            <a:p>
              <a:pPr algn="ctr"/>
              <a:r>
                <a:rPr lang="en-NL" sz="5000" b="1">
                  <a:solidFill>
                    <a:schemeClr val="bg1"/>
                  </a:solidFill>
                  <a:latin typeface="Ubuntu" panose="020B0504030602030204" pitchFamily="34" charset="0"/>
                </a:rPr>
                <a:t>to Repair</a:t>
              </a:r>
            </a:p>
          </p:txBody>
        </p:sp>
        <p:sp>
          <p:nvSpPr>
            <p:cNvPr id="10" name="Oval 9">
              <a:extLst>
                <a:ext uri="{FF2B5EF4-FFF2-40B4-BE49-F238E27FC236}">
                  <a16:creationId xmlns:a16="http://schemas.microsoft.com/office/drawing/2014/main" id="{1C8E8937-97FF-8A41-884B-A7A96E7A9C01}"/>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Oval 10">
              <a:extLst>
                <a:ext uri="{FF2B5EF4-FFF2-40B4-BE49-F238E27FC236}">
                  <a16:creationId xmlns:a16="http://schemas.microsoft.com/office/drawing/2014/main" id="{22E5CBEA-24C1-8B4D-9704-2307EEE7584C}"/>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Oval 11">
              <a:extLst>
                <a:ext uri="{FF2B5EF4-FFF2-40B4-BE49-F238E27FC236}">
                  <a16:creationId xmlns:a16="http://schemas.microsoft.com/office/drawing/2014/main" id="{0309463A-E65F-694C-A72D-09FFCC04DDA8}"/>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33921394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277286971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C35568D5-D429-D947-80DE-2A5E309168BC}"/>
              </a:ext>
            </a:extLst>
          </p:cNvPr>
          <p:cNvSpPr/>
          <p:nvPr/>
        </p:nvSpPr>
        <p:spPr>
          <a:xfrm>
            <a:off x="0" y="0"/>
            <a:ext cx="7559675" cy="5327650"/>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Group 1">
            <a:extLst>
              <a:ext uri="{FF2B5EF4-FFF2-40B4-BE49-F238E27FC236}">
                <a16:creationId xmlns:a16="http://schemas.microsoft.com/office/drawing/2014/main" id="{916E0CBF-53CB-5E4B-8BAE-86214A958466}"/>
              </a:ext>
            </a:extLst>
          </p:cNvPr>
          <p:cNvGrpSpPr/>
          <p:nvPr/>
        </p:nvGrpSpPr>
        <p:grpSpPr>
          <a:xfrm>
            <a:off x="833101" y="1759598"/>
            <a:ext cx="5893472" cy="1808454"/>
            <a:chOff x="782731" y="1625580"/>
            <a:chExt cx="5893472" cy="1808454"/>
          </a:xfrm>
        </p:grpSpPr>
        <p:sp>
          <p:nvSpPr>
            <p:cNvPr id="6" name="TextBox 5">
              <a:extLst>
                <a:ext uri="{FF2B5EF4-FFF2-40B4-BE49-F238E27FC236}">
                  <a16:creationId xmlns:a16="http://schemas.microsoft.com/office/drawing/2014/main" id="{009EAD6C-D563-D744-AFCA-AE8CA95E6630}"/>
                </a:ext>
              </a:extLst>
            </p:cNvPr>
            <p:cNvSpPr txBox="1"/>
            <p:nvPr/>
          </p:nvSpPr>
          <p:spPr>
            <a:xfrm>
              <a:off x="883471" y="1625580"/>
              <a:ext cx="5792732" cy="861774"/>
            </a:xfrm>
            <a:prstGeom prst="rect">
              <a:avLst/>
            </a:prstGeom>
            <a:noFill/>
          </p:spPr>
          <p:txBody>
            <a:bodyPr wrap="square" rtlCol="0">
              <a:spAutoFit/>
            </a:bodyPr>
            <a:lstStyle/>
            <a:p>
              <a:pPr algn="ctr"/>
              <a:endParaRPr lang="en-NL" sz="5000" b="1">
                <a:solidFill>
                  <a:schemeClr val="bg1"/>
                </a:solidFill>
                <a:latin typeface="Ubuntu" panose="020B0504030602030204" pitchFamily="34" charset="0"/>
              </a:endParaRPr>
            </a:p>
          </p:txBody>
        </p:sp>
        <p:sp>
          <p:nvSpPr>
            <p:cNvPr id="4" name="TextBox 3">
              <a:extLst>
                <a:ext uri="{FF2B5EF4-FFF2-40B4-BE49-F238E27FC236}">
                  <a16:creationId xmlns:a16="http://schemas.microsoft.com/office/drawing/2014/main" id="{5B7058D0-484F-7041-95AB-7E591285CA65}"/>
                </a:ext>
              </a:extLst>
            </p:cNvPr>
            <p:cNvSpPr txBox="1"/>
            <p:nvPr/>
          </p:nvSpPr>
          <p:spPr>
            <a:xfrm>
              <a:off x="782731" y="1978523"/>
              <a:ext cx="5792732" cy="861774"/>
            </a:xfrm>
            <a:prstGeom prst="rect">
              <a:avLst/>
            </a:prstGeom>
            <a:noFill/>
          </p:spPr>
          <p:txBody>
            <a:bodyPr wrap="square" rtlCol="0">
              <a:spAutoFit/>
            </a:bodyPr>
            <a:lstStyle/>
            <a:p>
              <a:pPr algn="ctr"/>
              <a:r>
                <a:rPr lang="en-NL" sz="5000" b="1">
                  <a:solidFill>
                    <a:schemeClr val="bg1"/>
                  </a:solidFill>
                  <a:latin typeface="Ubuntu" panose="020B0504030602030204" pitchFamily="34" charset="0"/>
                </a:rPr>
                <a:t>Lead Time</a:t>
              </a:r>
            </a:p>
          </p:txBody>
        </p:sp>
        <p:sp>
          <p:nvSpPr>
            <p:cNvPr id="11" name="Oval 10">
              <a:extLst>
                <a:ext uri="{FF2B5EF4-FFF2-40B4-BE49-F238E27FC236}">
                  <a16:creationId xmlns:a16="http://schemas.microsoft.com/office/drawing/2014/main" id="{C1EE0087-EF5B-A142-BB3A-13FB7CAF2828}"/>
                </a:ext>
              </a:extLst>
            </p:cNvPr>
            <p:cNvSpPr/>
            <p:nvPr/>
          </p:nvSpPr>
          <p:spPr>
            <a:xfrm>
              <a:off x="3068663" y="3069887"/>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Oval 11">
              <a:extLst>
                <a:ext uri="{FF2B5EF4-FFF2-40B4-BE49-F238E27FC236}">
                  <a16:creationId xmlns:a16="http://schemas.microsoft.com/office/drawing/2014/main" id="{41A41BCC-AB03-6A42-B29E-3A0767815FC9}"/>
                </a:ext>
              </a:extLst>
            </p:cNvPr>
            <p:cNvSpPr/>
            <p:nvPr/>
          </p:nvSpPr>
          <p:spPr>
            <a:xfrm>
              <a:off x="3496992" y="3069886"/>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Oval 12">
              <a:extLst>
                <a:ext uri="{FF2B5EF4-FFF2-40B4-BE49-F238E27FC236}">
                  <a16:creationId xmlns:a16="http://schemas.microsoft.com/office/drawing/2014/main" id="{0D29B014-7DD0-B64E-8669-A34A658FB868}"/>
                </a:ext>
              </a:extLst>
            </p:cNvPr>
            <p:cNvSpPr/>
            <p:nvPr/>
          </p:nvSpPr>
          <p:spPr>
            <a:xfrm>
              <a:off x="3925321" y="3069885"/>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305294654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196076126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EBB154A9-2B4F-C842-8772-D900D2DC33D6}"/>
              </a:ext>
            </a:extLst>
          </p:cNvPr>
          <p:cNvSpPr/>
          <p:nvPr/>
        </p:nvSpPr>
        <p:spPr>
          <a:xfrm>
            <a:off x="0" y="0"/>
            <a:ext cx="7559675" cy="5327650"/>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Group 1">
            <a:extLst>
              <a:ext uri="{FF2B5EF4-FFF2-40B4-BE49-F238E27FC236}">
                <a16:creationId xmlns:a16="http://schemas.microsoft.com/office/drawing/2014/main" id="{3C0EEFF9-5BFF-0C4A-9481-A20BE579B4CB}"/>
              </a:ext>
            </a:extLst>
          </p:cNvPr>
          <p:cNvGrpSpPr/>
          <p:nvPr/>
        </p:nvGrpSpPr>
        <p:grpSpPr>
          <a:xfrm>
            <a:off x="883471" y="1610483"/>
            <a:ext cx="5792732" cy="2106683"/>
            <a:chOff x="782731" y="1549988"/>
            <a:chExt cx="5792732" cy="2106683"/>
          </a:xfrm>
        </p:grpSpPr>
        <p:sp>
          <p:nvSpPr>
            <p:cNvPr id="5" name="TextBox 4">
              <a:extLst>
                <a:ext uri="{FF2B5EF4-FFF2-40B4-BE49-F238E27FC236}">
                  <a16:creationId xmlns:a16="http://schemas.microsoft.com/office/drawing/2014/main" id="{60AD8DD6-9A60-8743-8085-537BCCE56AB6}"/>
                </a:ext>
              </a:extLst>
            </p:cNvPr>
            <p:cNvSpPr txBox="1"/>
            <p:nvPr/>
          </p:nvSpPr>
          <p:spPr>
            <a:xfrm>
              <a:off x="782731" y="1549988"/>
              <a:ext cx="5792732" cy="1631216"/>
            </a:xfrm>
            <a:prstGeom prst="rect">
              <a:avLst/>
            </a:prstGeom>
            <a:noFill/>
          </p:spPr>
          <p:txBody>
            <a:bodyPr wrap="square" rtlCol="0">
              <a:spAutoFit/>
            </a:bodyPr>
            <a:lstStyle/>
            <a:p>
              <a:pPr algn="ctr"/>
              <a:r>
                <a:rPr lang="en-NL" sz="5000" b="1">
                  <a:solidFill>
                    <a:schemeClr val="bg1"/>
                  </a:solidFill>
                  <a:latin typeface="Ubuntu" panose="020B0504030602030204" pitchFamily="34" charset="0"/>
                </a:rPr>
                <a:t>Innovation</a:t>
              </a:r>
            </a:p>
            <a:p>
              <a:pPr algn="ctr"/>
              <a:r>
                <a:rPr lang="en-NL" sz="5000" b="1">
                  <a:solidFill>
                    <a:schemeClr val="bg1"/>
                  </a:solidFill>
                  <a:latin typeface="Ubuntu" panose="020B0504030602030204" pitchFamily="34" charset="0"/>
                </a:rPr>
                <a:t>Rate</a:t>
              </a:r>
            </a:p>
          </p:txBody>
        </p:sp>
        <p:sp>
          <p:nvSpPr>
            <p:cNvPr id="10" name="Oval 9">
              <a:extLst>
                <a:ext uri="{FF2B5EF4-FFF2-40B4-BE49-F238E27FC236}">
                  <a16:creationId xmlns:a16="http://schemas.microsoft.com/office/drawing/2014/main" id="{9843A664-9637-2F49-808D-9A2F1D875DB0}"/>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Oval 10">
              <a:extLst>
                <a:ext uri="{FF2B5EF4-FFF2-40B4-BE49-F238E27FC236}">
                  <a16:creationId xmlns:a16="http://schemas.microsoft.com/office/drawing/2014/main" id="{FBFD1914-147A-814C-B2B8-1C48337415B1}"/>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Oval 11">
              <a:extLst>
                <a:ext uri="{FF2B5EF4-FFF2-40B4-BE49-F238E27FC236}">
                  <a16:creationId xmlns:a16="http://schemas.microsoft.com/office/drawing/2014/main" id="{143EDC96-8EC4-0B47-A041-3AFE2C68986F}"/>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335424653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369582035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107FA702-B549-8B47-B360-0598DD5BE11E}"/>
              </a:ext>
            </a:extLst>
          </p:cNvPr>
          <p:cNvSpPr/>
          <p:nvPr/>
        </p:nvSpPr>
        <p:spPr>
          <a:xfrm>
            <a:off x="0" y="0"/>
            <a:ext cx="7559675" cy="5327650"/>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Group 1">
            <a:extLst>
              <a:ext uri="{FF2B5EF4-FFF2-40B4-BE49-F238E27FC236}">
                <a16:creationId xmlns:a16="http://schemas.microsoft.com/office/drawing/2014/main" id="{BC70A03F-F298-AC40-99A9-F045809B2B77}"/>
              </a:ext>
            </a:extLst>
          </p:cNvPr>
          <p:cNvGrpSpPr/>
          <p:nvPr/>
        </p:nvGrpSpPr>
        <p:grpSpPr>
          <a:xfrm>
            <a:off x="883471" y="1574702"/>
            <a:ext cx="5792732" cy="2178245"/>
            <a:chOff x="782731" y="1478426"/>
            <a:chExt cx="5792732" cy="2178245"/>
          </a:xfrm>
        </p:grpSpPr>
        <p:sp>
          <p:nvSpPr>
            <p:cNvPr id="4" name="TextBox 3">
              <a:extLst>
                <a:ext uri="{FF2B5EF4-FFF2-40B4-BE49-F238E27FC236}">
                  <a16:creationId xmlns:a16="http://schemas.microsoft.com/office/drawing/2014/main" id="{AF29F9D5-B3D4-3946-BEBF-95420A2CE6E9}"/>
                </a:ext>
              </a:extLst>
            </p:cNvPr>
            <p:cNvSpPr txBox="1"/>
            <p:nvPr/>
          </p:nvSpPr>
          <p:spPr>
            <a:xfrm>
              <a:off x="782731" y="1478426"/>
              <a:ext cx="5792732" cy="1631216"/>
            </a:xfrm>
            <a:prstGeom prst="rect">
              <a:avLst/>
            </a:prstGeom>
            <a:noFill/>
          </p:spPr>
          <p:txBody>
            <a:bodyPr wrap="square" rtlCol="0">
              <a:spAutoFit/>
            </a:bodyPr>
            <a:lstStyle/>
            <a:p>
              <a:pPr algn="ctr"/>
              <a:r>
                <a:rPr lang="en-NL" sz="5000" b="1">
                  <a:solidFill>
                    <a:schemeClr val="bg1"/>
                  </a:solidFill>
                  <a:latin typeface="Ubuntu" panose="020B0504030602030204" pitchFamily="34" charset="0"/>
                </a:rPr>
                <a:t>On-Product</a:t>
              </a:r>
            </a:p>
            <a:p>
              <a:pPr algn="ctr"/>
              <a:r>
                <a:rPr lang="en-NL" sz="5000" b="1">
                  <a:solidFill>
                    <a:schemeClr val="bg1"/>
                  </a:solidFill>
                  <a:latin typeface="Ubuntu" panose="020B0504030602030204" pitchFamily="34" charset="0"/>
                </a:rPr>
                <a:t>Index</a:t>
              </a:r>
            </a:p>
          </p:txBody>
        </p:sp>
        <p:sp>
          <p:nvSpPr>
            <p:cNvPr id="10" name="Oval 9">
              <a:extLst>
                <a:ext uri="{FF2B5EF4-FFF2-40B4-BE49-F238E27FC236}">
                  <a16:creationId xmlns:a16="http://schemas.microsoft.com/office/drawing/2014/main" id="{5DA0924D-78C5-5B47-B4BB-5D9CD1B268B3}"/>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Oval 10">
              <a:extLst>
                <a:ext uri="{FF2B5EF4-FFF2-40B4-BE49-F238E27FC236}">
                  <a16:creationId xmlns:a16="http://schemas.microsoft.com/office/drawing/2014/main" id="{9F5F616E-3884-194C-877E-D7A4DA555144}"/>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Oval 11">
              <a:extLst>
                <a:ext uri="{FF2B5EF4-FFF2-40B4-BE49-F238E27FC236}">
                  <a16:creationId xmlns:a16="http://schemas.microsoft.com/office/drawing/2014/main" id="{EDE613FD-056A-D343-BD9B-C709717234C2}"/>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156179665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97210214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39E56DD5-634B-6848-A248-9892ADFFC6AD}"/>
              </a:ext>
            </a:extLst>
          </p:cNvPr>
          <p:cNvSpPr/>
          <p:nvPr/>
        </p:nvSpPr>
        <p:spPr>
          <a:xfrm>
            <a:off x="0" y="0"/>
            <a:ext cx="7559675" cy="5327650"/>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Group 1">
            <a:extLst>
              <a:ext uri="{FF2B5EF4-FFF2-40B4-BE49-F238E27FC236}">
                <a16:creationId xmlns:a16="http://schemas.microsoft.com/office/drawing/2014/main" id="{4935A64A-AA7A-714E-9A2E-26607AAA8002}"/>
              </a:ext>
            </a:extLst>
          </p:cNvPr>
          <p:cNvGrpSpPr/>
          <p:nvPr/>
        </p:nvGrpSpPr>
        <p:grpSpPr>
          <a:xfrm>
            <a:off x="883471" y="1586629"/>
            <a:ext cx="5792732" cy="2154391"/>
            <a:chOff x="782731" y="1502280"/>
            <a:chExt cx="5792732" cy="2154391"/>
          </a:xfrm>
        </p:grpSpPr>
        <p:sp>
          <p:nvSpPr>
            <p:cNvPr id="4" name="TextBox 3">
              <a:extLst>
                <a:ext uri="{FF2B5EF4-FFF2-40B4-BE49-F238E27FC236}">
                  <a16:creationId xmlns:a16="http://schemas.microsoft.com/office/drawing/2014/main" id="{AF29F9D5-B3D4-3946-BEBF-95420A2CE6E9}"/>
                </a:ext>
              </a:extLst>
            </p:cNvPr>
            <p:cNvSpPr txBox="1"/>
            <p:nvPr/>
          </p:nvSpPr>
          <p:spPr>
            <a:xfrm>
              <a:off x="782731" y="1502280"/>
              <a:ext cx="5792732" cy="1631216"/>
            </a:xfrm>
            <a:prstGeom prst="rect">
              <a:avLst/>
            </a:prstGeom>
            <a:noFill/>
          </p:spPr>
          <p:txBody>
            <a:bodyPr wrap="square" rtlCol="0">
              <a:spAutoFit/>
            </a:bodyPr>
            <a:lstStyle/>
            <a:p>
              <a:pPr algn="ctr"/>
              <a:r>
                <a:rPr lang="en-NL" sz="5000" b="1">
                  <a:solidFill>
                    <a:schemeClr val="bg1"/>
                  </a:solidFill>
                  <a:latin typeface="Ubuntu" panose="020B0504030602030204" pitchFamily="34" charset="0"/>
                </a:rPr>
                <a:t>Technical</a:t>
              </a:r>
            </a:p>
            <a:p>
              <a:pPr algn="ctr"/>
              <a:r>
                <a:rPr lang="en-NL" sz="5000" b="1">
                  <a:solidFill>
                    <a:schemeClr val="bg1"/>
                  </a:solidFill>
                  <a:latin typeface="Ubuntu" panose="020B0504030602030204" pitchFamily="34" charset="0"/>
                </a:rPr>
                <a:t>Debt</a:t>
              </a:r>
            </a:p>
          </p:txBody>
        </p:sp>
        <p:sp>
          <p:nvSpPr>
            <p:cNvPr id="10" name="Oval 9">
              <a:extLst>
                <a:ext uri="{FF2B5EF4-FFF2-40B4-BE49-F238E27FC236}">
                  <a16:creationId xmlns:a16="http://schemas.microsoft.com/office/drawing/2014/main" id="{4A3FB51E-232C-6746-A6BB-CCD934EE62FA}"/>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Oval 10">
              <a:extLst>
                <a:ext uri="{FF2B5EF4-FFF2-40B4-BE49-F238E27FC236}">
                  <a16:creationId xmlns:a16="http://schemas.microsoft.com/office/drawing/2014/main" id="{0E67C4F7-76EC-A04E-8A10-797FFFCB7E0A}"/>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Oval 11">
              <a:extLst>
                <a:ext uri="{FF2B5EF4-FFF2-40B4-BE49-F238E27FC236}">
                  <a16:creationId xmlns:a16="http://schemas.microsoft.com/office/drawing/2014/main" id="{30BF99AA-F8D9-AC4D-9A99-9E4974F1978C}"/>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20396217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a:extLst>
              <a:ext uri="{FF2B5EF4-FFF2-40B4-BE49-F238E27FC236}">
                <a16:creationId xmlns:a16="http://schemas.microsoft.com/office/drawing/2014/main" id="{600D1D70-D204-BF4A-9602-567DB820D549}"/>
              </a:ext>
            </a:extLst>
          </p:cNvPr>
          <p:cNvSpPr/>
          <p:nvPr/>
        </p:nvSpPr>
        <p:spPr>
          <a:xfrm>
            <a:off x="-1" y="0"/>
            <a:ext cx="7559675" cy="5327650"/>
          </a:xfrm>
          <a:prstGeom prst="roundRect">
            <a:avLst>
              <a:gd name="adj" fmla="val 0"/>
            </a:avLst>
          </a:prstGeom>
          <a:solidFill>
            <a:srgbClr val="DE84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7" name="Rectangle 6">
            <a:extLst>
              <a:ext uri="{FF2B5EF4-FFF2-40B4-BE49-F238E27FC236}">
                <a16:creationId xmlns:a16="http://schemas.microsoft.com/office/drawing/2014/main" id="{DA842025-A047-8846-9CCB-E08050201251}"/>
              </a:ext>
            </a:extLst>
          </p:cNvPr>
          <p:cNvSpPr/>
          <p:nvPr/>
        </p:nvSpPr>
        <p:spPr>
          <a:xfrm>
            <a:off x="654576" y="629685"/>
            <a:ext cx="6326488" cy="3992292"/>
          </a:xfrm>
          <a:prstGeom prst="rect">
            <a:avLst/>
          </a:prstGeom>
          <a:blipFill>
            <a:blip r:embed="rId2"/>
            <a:stretch>
              <a:fillRect/>
            </a:stretch>
          </a:blip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NL" sz="9600">
              <a:latin typeface="Marvel" pitchFamily="2" charset="0"/>
            </a:endParaRPr>
          </a:p>
        </p:txBody>
      </p:sp>
      <p:sp>
        <p:nvSpPr>
          <p:cNvPr id="9" name="TextBox 8">
            <a:extLst>
              <a:ext uri="{FF2B5EF4-FFF2-40B4-BE49-F238E27FC236}">
                <a16:creationId xmlns:a16="http://schemas.microsoft.com/office/drawing/2014/main" id="{B9C3FC67-B1A4-5B43-A920-875924D5B1D9}"/>
              </a:ext>
            </a:extLst>
          </p:cNvPr>
          <p:cNvSpPr txBox="1"/>
          <p:nvPr/>
        </p:nvSpPr>
        <p:spPr>
          <a:xfrm>
            <a:off x="1054151" y="1964111"/>
            <a:ext cx="5451371" cy="1323439"/>
          </a:xfrm>
          <a:prstGeom prst="rect">
            <a:avLst/>
          </a:prstGeom>
          <a:noFill/>
        </p:spPr>
        <p:txBody>
          <a:bodyPr wrap="square" rtlCol="0">
            <a:spAutoFit/>
          </a:bodyPr>
          <a:lstStyle/>
          <a:p>
            <a:pPr algn="ctr"/>
            <a:r>
              <a:rPr lang="en-NL" sz="8000">
                <a:latin typeface="Marvel" pitchFamily="2" charset="0"/>
              </a:rPr>
              <a:t>TIME TO MARKET</a:t>
            </a:r>
          </a:p>
        </p:txBody>
      </p:sp>
      <p:sp>
        <p:nvSpPr>
          <p:cNvPr id="10" name="TextBox 9">
            <a:extLst>
              <a:ext uri="{FF2B5EF4-FFF2-40B4-BE49-F238E27FC236}">
                <a16:creationId xmlns:a16="http://schemas.microsoft.com/office/drawing/2014/main" id="{3762688F-2496-B440-A225-A32781C801C0}"/>
              </a:ext>
            </a:extLst>
          </p:cNvPr>
          <p:cNvSpPr txBox="1"/>
          <p:nvPr/>
        </p:nvSpPr>
        <p:spPr>
          <a:xfrm>
            <a:off x="1358653" y="2983424"/>
            <a:ext cx="4918334" cy="246221"/>
          </a:xfrm>
          <a:prstGeom prst="rect">
            <a:avLst/>
          </a:prstGeom>
          <a:noFill/>
        </p:spPr>
        <p:txBody>
          <a:bodyPr wrap="none" rtlCol="0">
            <a:spAutoFit/>
          </a:bodyPr>
          <a:lstStyle/>
          <a:p>
            <a:pPr algn="ctr"/>
            <a:r>
              <a:rPr lang="en-GB" sz="1000" dirty="0">
                <a:solidFill>
                  <a:schemeClr val="bg1">
                    <a:lumMod val="50000"/>
                  </a:schemeClr>
                </a:solidFill>
                <a:latin typeface="Ubuntu" panose="020B0504030602030204" pitchFamily="34" charset="0"/>
              </a:rPr>
              <a:t>Expresses the organization’s ability to quickly deliver new capabilities, services, or products</a:t>
            </a:r>
            <a:endParaRPr lang="en-NL" sz="1000">
              <a:solidFill>
                <a:schemeClr val="bg1">
                  <a:lumMod val="50000"/>
                </a:schemeClr>
              </a:solidFill>
              <a:latin typeface="Ubuntu" panose="020B0504030602030204" pitchFamily="34" charset="0"/>
            </a:endParaRPr>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BCEF5895-CE02-491E-B177-225424A65A3C}"/>
                  </a:ext>
                </a:extLst>
              </p14:cNvPr>
              <p14:cNvContentPartPr/>
              <p14:nvPr/>
            </p14:nvContentPartPr>
            <p14:xfrm>
              <a:off x="1426583" y="647501"/>
              <a:ext cx="6840" cy="13320"/>
            </p14:xfrm>
          </p:contentPart>
        </mc:Choice>
        <mc:Fallback xmlns="">
          <p:pic>
            <p:nvPicPr>
              <p:cNvPr id="2" name="Ink 1">
                <a:extLst>
                  <a:ext uri="{FF2B5EF4-FFF2-40B4-BE49-F238E27FC236}">
                    <a16:creationId xmlns:a16="http://schemas.microsoft.com/office/drawing/2014/main" id="{BCEF5895-CE02-491E-B177-225424A65A3C}"/>
                  </a:ext>
                </a:extLst>
              </p:cNvPr>
              <p:cNvPicPr/>
              <p:nvPr/>
            </p:nvPicPr>
            <p:blipFill>
              <a:blip r:embed="rId4"/>
              <a:stretch>
                <a:fillRect/>
              </a:stretch>
            </p:blipFill>
            <p:spPr>
              <a:xfrm>
                <a:off x="1417583" y="638501"/>
                <a:ext cx="24480" cy="30960"/>
              </a:xfrm>
              <a:prstGeom prst="rect">
                <a:avLst/>
              </a:prstGeom>
            </p:spPr>
          </p:pic>
        </mc:Fallback>
      </mc:AlternateContent>
      <p:sp>
        <p:nvSpPr>
          <p:cNvPr id="17" name="Oval 16">
            <a:extLst>
              <a:ext uri="{FF2B5EF4-FFF2-40B4-BE49-F238E27FC236}">
                <a16:creationId xmlns:a16="http://schemas.microsoft.com/office/drawing/2014/main" id="{CB22E5B2-FA17-4B48-B310-B555E9419D05}"/>
              </a:ext>
            </a:extLst>
          </p:cNvPr>
          <p:cNvSpPr/>
          <p:nvPr/>
        </p:nvSpPr>
        <p:spPr>
          <a:xfrm>
            <a:off x="-216977" y="707315"/>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8" name="Oval 17">
            <a:extLst>
              <a:ext uri="{FF2B5EF4-FFF2-40B4-BE49-F238E27FC236}">
                <a16:creationId xmlns:a16="http://schemas.microsoft.com/office/drawing/2014/main" id="{A98BCC1F-2516-0641-ACED-473982C4D4A6}"/>
              </a:ext>
            </a:extLst>
          </p:cNvPr>
          <p:cNvSpPr/>
          <p:nvPr/>
        </p:nvSpPr>
        <p:spPr>
          <a:xfrm>
            <a:off x="-216977" y="1278168"/>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9" name="Oval 18">
            <a:extLst>
              <a:ext uri="{FF2B5EF4-FFF2-40B4-BE49-F238E27FC236}">
                <a16:creationId xmlns:a16="http://schemas.microsoft.com/office/drawing/2014/main" id="{7245A372-1A6E-B748-8D2B-273DBD603BC2}"/>
              </a:ext>
            </a:extLst>
          </p:cNvPr>
          <p:cNvSpPr/>
          <p:nvPr/>
        </p:nvSpPr>
        <p:spPr>
          <a:xfrm>
            <a:off x="-204735" y="1849021"/>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0" name="Oval 19">
            <a:extLst>
              <a:ext uri="{FF2B5EF4-FFF2-40B4-BE49-F238E27FC236}">
                <a16:creationId xmlns:a16="http://schemas.microsoft.com/office/drawing/2014/main" id="{C15B015A-14B7-254B-8260-ECA2B725362D}"/>
              </a:ext>
            </a:extLst>
          </p:cNvPr>
          <p:cNvSpPr/>
          <p:nvPr/>
        </p:nvSpPr>
        <p:spPr>
          <a:xfrm>
            <a:off x="-196141" y="2419874"/>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1" name="Oval 20">
            <a:extLst>
              <a:ext uri="{FF2B5EF4-FFF2-40B4-BE49-F238E27FC236}">
                <a16:creationId xmlns:a16="http://schemas.microsoft.com/office/drawing/2014/main" id="{E5BFBD28-2840-F048-B334-97AD5F8308FD}"/>
              </a:ext>
            </a:extLst>
          </p:cNvPr>
          <p:cNvSpPr/>
          <p:nvPr/>
        </p:nvSpPr>
        <p:spPr>
          <a:xfrm>
            <a:off x="-196142" y="2990727"/>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2" name="Oval 21">
            <a:extLst>
              <a:ext uri="{FF2B5EF4-FFF2-40B4-BE49-F238E27FC236}">
                <a16:creationId xmlns:a16="http://schemas.microsoft.com/office/drawing/2014/main" id="{9D730787-7DEA-9F4E-B44A-D157DAD54A64}"/>
              </a:ext>
            </a:extLst>
          </p:cNvPr>
          <p:cNvSpPr/>
          <p:nvPr/>
        </p:nvSpPr>
        <p:spPr>
          <a:xfrm>
            <a:off x="-196142" y="3561580"/>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3" name="Oval 22">
            <a:extLst>
              <a:ext uri="{FF2B5EF4-FFF2-40B4-BE49-F238E27FC236}">
                <a16:creationId xmlns:a16="http://schemas.microsoft.com/office/drawing/2014/main" id="{ECA91956-9974-F341-8972-1220C4D250F4}"/>
              </a:ext>
            </a:extLst>
          </p:cNvPr>
          <p:cNvSpPr/>
          <p:nvPr/>
        </p:nvSpPr>
        <p:spPr>
          <a:xfrm>
            <a:off x="-196142" y="4132433"/>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4" name="Oval 23">
            <a:extLst>
              <a:ext uri="{FF2B5EF4-FFF2-40B4-BE49-F238E27FC236}">
                <a16:creationId xmlns:a16="http://schemas.microsoft.com/office/drawing/2014/main" id="{0233A7C0-8064-F14C-B970-177190F6A48A}"/>
              </a:ext>
            </a:extLst>
          </p:cNvPr>
          <p:cNvSpPr/>
          <p:nvPr/>
        </p:nvSpPr>
        <p:spPr>
          <a:xfrm>
            <a:off x="7343228" y="707315"/>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5" name="Oval 24">
            <a:extLst>
              <a:ext uri="{FF2B5EF4-FFF2-40B4-BE49-F238E27FC236}">
                <a16:creationId xmlns:a16="http://schemas.microsoft.com/office/drawing/2014/main" id="{415BB55B-2D0F-984C-B8F6-6220CB2433DB}"/>
              </a:ext>
            </a:extLst>
          </p:cNvPr>
          <p:cNvSpPr/>
          <p:nvPr/>
        </p:nvSpPr>
        <p:spPr>
          <a:xfrm>
            <a:off x="7343228" y="1278168"/>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6" name="Oval 25">
            <a:extLst>
              <a:ext uri="{FF2B5EF4-FFF2-40B4-BE49-F238E27FC236}">
                <a16:creationId xmlns:a16="http://schemas.microsoft.com/office/drawing/2014/main" id="{FB3BFDC5-8DCA-1648-A952-401D5F4F1B5B}"/>
              </a:ext>
            </a:extLst>
          </p:cNvPr>
          <p:cNvSpPr/>
          <p:nvPr/>
        </p:nvSpPr>
        <p:spPr>
          <a:xfrm>
            <a:off x="7355470" y="1849021"/>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7" name="Oval 26">
            <a:extLst>
              <a:ext uri="{FF2B5EF4-FFF2-40B4-BE49-F238E27FC236}">
                <a16:creationId xmlns:a16="http://schemas.microsoft.com/office/drawing/2014/main" id="{BEDF8339-A069-9444-95F6-AC27AB77D2DB}"/>
              </a:ext>
            </a:extLst>
          </p:cNvPr>
          <p:cNvSpPr/>
          <p:nvPr/>
        </p:nvSpPr>
        <p:spPr>
          <a:xfrm>
            <a:off x="7364064" y="2419874"/>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8" name="Oval 27">
            <a:extLst>
              <a:ext uri="{FF2B5EF4-FFF2-40B4-BE49-F238E27FC236}">
                <a16:creationId xmlns:a16="http://schemas.microsoft.com/office/drawing/2014/main" id="{3B416932-3C92-C244-B477-4F0E3EF33021}"/>
              </a:ext>
            </a:extLst>
          </p:cNvPr>
          <p:cNvSpPr/>
          <p:nvPr/>
        </p:nvSpPr>
        <p:spPr>
          <a:xfrm>
            <a:off x="7364063" y="2990727"/>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9" name="Oval 28">
            <a:extLst>
              <a:ext uri="{FF2B5EF4-FFF2-40B4-BE49-F238E27FC236}">
                <a16:creationId xmlns:a16="http://schemas.microsoft.com/office/drawing/2014/main" id="{AFA26D1F-2D34-8645-8A32-D647AFBDBC8A}"/>
              </a:ext>
            </a:extLst>
          </p:cNvPr>
          <p:cNvSpPr/>
          <p:nvPr/>
        </p:nvSpPr>
        <p:spPr>
          <a:xfrm>
            <a:off x="7364063" y="3561580"/>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0" name="Oval 29">
            <a:extLst>
              <a:ext uri="{FF2B5EF4-FFF2-40B4-BE49-F238E27FC236}">
                <a16:creationId xmlns:a16="http://schemas.microsoft.com/office/drawing/2014/main" id="{5093D3F0-E97A-A344-A8BB-BE7CDB2E2253}"/>
              </a:ext>
            </a:extLst>
          </p:cNvPr>
          <p:cNvSpPr/>
          <p:nvPr/>
        </p:nvSpPr>
        <p:spPr>
          <a:xfrm>
            <a:off x="7364063" y="4132433"/>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Tree>
    <p:extLst>
      <p:ext uri="{BB962C8B-B14F-4D97-AF65-F5344CB8AC3E}">
        <p14:creationId xmlns:p14="http://schemas.microsoft.com/office/powerpoint/2010/main" val="340434897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20149244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2F616033-11DC-F247-B322-D23C66626F7B}"/>
              </a:ext>
            </a:extLst>
          </p:cNvPr>
          <p:cNvSpPr/>
          <p:nvPr/>
        </p:nvSpPr>
        <p:spPr>
          <a:xfrm>
            <a:off x="0" y="0"/>
            <a:ext cx="7559675" cy="5327650"/>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Group 1">
            <a:extLst>
              <a:ext uri="{FF2B5EF4-FFF2-40B4-BE49-F238E27FC236}">
                <a16:creationId xmlns:a16="http://schemas.microsoft.com/office/drawing/2014/main" id="{F3783B8A-057E-8847-A5F9-66E9C395C45B}"/>
              </a:ext>
            </a:extLst>
          </p:cNvPr>
          <p:cNvGrpSpPr/>
          <p:nvPr/>
        </p:nvGrpSpPr>
        <p:grpSpPr>
          <a:xfrm>
            <a:off x="883471" y="825139"/>
            <a:ext cx="5792732" cy="3677371"/>
            <a:chOff x="883471" y="673017"/>
            <a:chExt cx="5792732" cy="3677371"/>
          </a:xfrm>
        </p:grpSpPr>
        <p:sp>
          <p:nvSpPr>
            <p:cNvPr id="4" name="TextBox 3">
              <a:extLst>
                <a:ext uri="{FF2B5EF4-FFF2-40B4-BE49-F238E27FC236}">
                  <a16:creationId xmlns:a16="http://schemas.microsoft.com/office/drawing/2014/main" id="{AF29F9D5-B3D4-3946-BEBF-95420A2CE6E9}"/>
                </a:ext>
              </a:extLst>
            </p:cNvPr>
            <p:cNvSpPr txBox="1"/>
            <p:nvPr/>
          </p:nvSpPr>
          <p:spPr>
            <a:xfrm>
              <a:off x="883471" y="673017"/>
              <a:ext cx="5792732" cy="3170099"/>
            </a:xfrm>
            <a:prstGeom prst="rect">
              <a:avLst/>
            </a:prstGeom>
            <a:noFill/>
          </p:spPr>
          <p:txBody>
            <a:bodyPr wrap="square" rtlCol="0">
              <a:spAutoFit/>
            </a:bodyPr>
            <a:lstStyle/>
            <a:p>
              <a:pPr algn="ctr"/>
              <a:r>
                <a:rPr lang="en-NL" sz="5000" b="1">
                  <a:solidFill>
                    <a:schemeClr val="bg1"/>
                  </a:solidFill>
                  <a:latin typeface="Ubuntu" panose="020B0504030602030204" pitchFamily="34" charset="0"/>
                </a:rPr>
                <a:t>Active Code Branches / Time Spent Merging Branched Code</a:t>
              </a:r>
            </a:p>
          </p:txBody>
        </p:sp>
        <p:sp>
          <p:nvSpPr>
            <p:cNvPr id="10" name="Oval 9">
              <a:extLst>
                <a:ext uri="{FF2B5EF4-FFF2-40B4-BE49-F238E27FC236}">
                  <a16:creationId xmlns:a16="http://schemas.microsoft.com/office/drawing/2014/main" id="{8E6CB132-B323-8640-8026-1DF125BD5E21}"/>
                </a:ext>
              </a:extLst>
            </p:cNvPr>
            <p:cNvSpPr/>
            <p:nvPr/>
          </p:nvSpPr>
          <p:spPr>
            <a:xfrm>
              <a:off x="3169403" y="3986241"/>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Oval 10">
              <a:extLst>
                <a:ext uri="{FF2B5EF4-FFF2-40B4-BE49-F238E27FC236}">
                  <a16:creationId xmlns:a16="http://schemas.microsoft.com/office/drawing/2014/main" id="{2C8D3FA5-1ABC-BF4A-B070-B50AE6AAE754}"/>
                </a:ext>
              </a:extLst>
            </p:cNvPr>
            <p:cNvSpPr/>
            <p:nvPr/>
          </p:nvSpPr>
          <p:spPr>
            <a:xfrm>
              <a:off x="3597732" y="3986240"/>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Oval 11">
              <a:extLst>
                <a:ext uri="{FF2B5EF4-FFF2-40B4-BE49-F238E27FC236}">
                  <a16:creationId xmlns:a16="http://schemas.microsoft.com/office/drawing/2014/main" id="{360A5B3C-4E14-2948-A0A7-F164D7F1B9A8}"/>
                </a:ext>
              </a:extLst>
            </p:cNvPr>
            <p:cNvSpPr/>
            <p:nvPr/>
          </p:nvSpPr>
          <p:spPr>
            <a:xfrm>
              <a:off x="4026061" y="3986239"/>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255995827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225192139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63C6D795-2973-C64C-A34B-F08AF4C232DE}"/>
              </a:ext>
            </a:extLst>
          </p:cNvPr>
          <p:cNvSpPr/>
          <p:nvPr/>
        </p:nvSpPr>
        <p:spPr>
          <a:xfrm>
            <a:off x="0" y="0"/>
            <a:ext cx="7559675" cy="5327650"/>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Group 1">
            <a:extLst>
              <a:ext uri="{FF2B5EF4-FFF2-40B4-BE49-F238E27FC236}">
                <a16:creationId xmlns:a16="http://schemas.microsoft.com/office/drawing/2014/main" id="{3CF62747-AE27-1345-A9B2-8EF946A58C98}"/>
              </a:ext>
            </a:extLst>
          </p:cNvPr>
          <p:cNvGrpSpPr/>
          <p:nvPr/>
        </p:nvGrpSpPr>
        <p:grpSpPr>
          <a:xfrm>
            <a:off x="883471" y="1181777"/>
            <a:ext cx="5792732" cy="2964095"/>
            <a:chOff x="782934" y="1099171"/>
            <a:chExt cx="5792732" cy="2964095"/>
          </a:xfrm>
        </p:grpSpPr>
        <p:sp>
          <p:nvSpPr>
            <p:cNvPr id="4" name="TextBox 3">
              <a:extLst>
                <a:ext uri="{FF2B5EF4-FFF2-40B4-BE49-F238E27FC236}">
                  <a16:creationId xmlns:a16="http://schemas.microsoft.com/office/drawing/2014/main" id="{00B27107-884A-6843-9E91-CBFCA3A06FE0}"/>
                </a:ext>
              </a:extLst>
            </p:cNvPr>
            <p:cNvSpPr txBox="1"/>
            <p:nvPr/>
          </p:nvSpPr>
          <p:spPr>
            <a:xfrm>
              <a:off x="782934" y="1099171"/>
              <a:ext cx="5792732" cy="1631216"/>
            </a:xfrm>
            <a:prstGeom prst="rect">
              <a:avLst/>
            </a:prstGeom>
            <a:noFill/>
          </p:spPr>
          <p:txBody>
            <a:bodyPr wrap="square" rtlCol="0">
              <a:spAutoFit/>
            </a:bodyPr>
            <a:lstStyle/>
            <a:p>
              <a:pPr algn="ctr"/>
              <a:r>
                <a:rPr lang="en-NL" sz="5000" b="1">
                  <a:solidFill>
                    <a:schemeClr val="bg1"/>
                  </a:solidFill>
                  <a:latin typeface="Ubuntu" panose="020B0504030602030204" pitchFamily="34" charset="0"/>
                </a:rPr>
                <a:t>Time Spent </a:t>
              </a:r>
            </a:p>
            <a:p>
              <a:pPr algn="ctr"/>
              <a:r>
                <a:rPr lang="en-NL" sz="5000" b="1">
                  <a:solidFill>
                    <a:schemeClr val="bg1"/>
                  </a:solidFill>
                  <a:latin typeface="Ubuntu" panose="020B0504030602030204" pitchFamily="34" charset="0"/>
                </a:rPr>
                <a:t>Context-Switching</a:t>
              </a:r>
            </a:p>
          </p:txBody>
        </p:sp>
        <p:sp>
          <p:nvSpPr>
            <p:cNvPr id="10" name="Oval 9">
              <a:extLst>
                <a:ext uri="{FF2B5EF4-FFF2-40B4-BE49-F238E27FC236}">
                  <a16:creationId xmlns:a16="http://schemas.microsoft.com/office/drawing/2014/main" id="{1622133D-821F-9042-82D2-7097BAB6F7A1}"/>
                </a:ext>
              </a:extLst>
            </p:cNvPr>
            <p:cNvSpPr/>
            <p:nvPr/>
          </p:nvSpPr>
          <p:spPr>
            <a:xfrm>
              <a:off x="3068866" y="3699119"/>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Oval 10">
              <a:extLst>
                <a:ext uri="{FF2B5EF4-FFF2-40B4-BE49-F238E27FC236}">
                  <a16:creationId xmlns:a16="http://schemas.microsoft.com/office/drawing/2014/main" id="{8B30F5A1-32AE-0446-A82F-EE66CBA81BB0}"/>
                </a:ext>
              </a:extLst>
            </p:cNvPr>
            <p:cNvSpPr/>
            <p:nvPr/>
          </p:nvSpPr>
          <p:spPr>
            <a:xfrm>
              <a:off x="3497195" y="3699118"/>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Oval 11">
              <a:extLst>
                <a:ext uri="{FF2B5EF4-FFF2-40B4-BE49-F238E27FC236}">
                  <a16:creationId xmlns:a16="http://schemas.microsoft.com/office/drawing/2014/main" id="{C92F34D9-0C44-4542-A373-43230FF10FFA}"/>
                </a:ext>
              </a:extLst>
            </p:cNvPr>
            <p:cNvSpPr/>
            <p:nvPr/>
          </p:nvSpPr>
          <p:spPr>
            <a:xfrm>
              <a:off x="3925524" y="3699117"/>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334764760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260269140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E3BFEE0C-2D0D-C841-B46A-26120CB54DE6}"/>
              </a:ext>
            </a:extLst>
          </p:cNvPr>
          <p:cNvSpPr/>
          <p:nvPr/>
        </p:nvSpPr>
        <p:spPr>
          <a:xfrm>
            <a:off x="0" y="0"/>
            <a:ext cx="7559675" cy="5327650"/>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Group 1">
            <a:extLst>
              <a:ext uri="{FF2B5EF4-FFF2-40B4-BE49-F238E27FC236}">
                <a16:creationId xmlns:a16="http://schemas.microsoft.com/office/drawing/2014/main" id="{59C9E60C-7C58-D74A-8F1E-F55AF946FBDD}"/>
              </a:ext>
            </a:extLst>
          </p:cNvPr>
          <p:cNvGrpSpPr/>
          <p:nvPr/>
        </p:nvGrpSpPr>
        <p:grpSpPr>
          <a:xfrm>
            <a:off x="883471" y="1574702"/>
            <a:ext cx="5792732" cy="2178245"/>
            <a:chOff x="782731" y="1478426"/>
            <a:chExt cx="5792732" cy="2178245"/>
          </a:xfrm>
        </p:grpSpPr>
        <p:sp>
          <p:nvSpPr>
            <p:cNvPr id="4" name="TextBox 3">
              <a:extLst>
                <a:ext uri="{FF2B5EF4-FFF2-40B4-BE49-F238E27FC236}">
                  <a16:creationId xmlns:a16="http://schemas.microsoft.com/office/drawing/2014/main" id="{23DDF276-A1EB-B640-B158-2553E38C1619}"/>
                </a:ext>
              </a:extLst>
            </p:cNvPr>
            <p:cNvSpPr txBox="1"/>
            <p:nvPr/>
          </p:nvSpPr>
          <p:spPr>
            <a:xfrm>
              <a:off x="782731" y="1478426"/>
              <a:ext cx="5792732" cy="1631216"/>
            </a:xfrm>
            <a:prstGeom prst="rect">
              <a:avLst/>
            </a:prstGeom>
            <a:noFill/>
          </p:spPr>
          <p:txBody>
            <a:bodyPr wrap="square" rtlCol="0">
              <a:spAutoFit/>
            </a:bodyPr>
            <a:lstStyle/>
            <a:p>
              <a:pPr algn="ctr"/>
              <a:r>
                <a:rPr lang="en-NL" sz="5000" b="1">
                  <a:solidFill>
                    <a:schemeClr val="bg1"/>
                  </a:solidFill>
                  <a:latin typeface="Ubuntu" panose="020B0504030602030204" pitchFamily="34" charset="0"/>
                </a:rPr>
                <a:t>Customer or User Satisfaction Gap</a:t>
              </a:r>
            </a:p>
          </p:txBody>
        </p:sp>
        <p:sp>
          <p:nvSpPr>
            <p:cNvPr id="10" name="Oval 9">
              <a:extLst>
                <a:ext uri="{FF2B5EF4-FFF2-40B4-BE49-F238E27FC236}">
                  <a16:creationId xmlns:a16="http://schemas.microsoft.com/office/drawing/2014/main" id="{47680971-54DC-AD49-A5DC-1784704265CD}"/>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Oval 10">
              <a:extLst>
                <a:ext uri="{FF2B5EF4-FFF2-40B4-BE49-F238E27FC236}">
                  <a16:creationId xmlns:a16="http://schemas.microsoft.com/office/drawing/2014/main" id="{351EDF79-7F90-DB4F-BE6A-5DEC5CB5943E}"/>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Oval 11">
              <a:extLst>
                <a:ext uri="{FF2B5EF4-FFF2-40B4-BE49-F238E27FC236}">
                  <a16:creationId xmlns:a16="http://schemas.microsoft.com/office/drawing/2014/main" id="{33ED3F5F-1A0A-684B-95C0-7BC1EBF13377}"/>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335039830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14195605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a:extLst>
              <a:ext uri="{FF2B5EF4-FFF2-40B4-BE49-F238E27FC236}">
                <a16:creationId xmlns:a16="http://schemas.microsoft.com/office/drawing/2014/main" id="{B3DC599D-AD1B-104D-B158-5C2A6823AC16}"/>
              </a:ext>
            </a:extLst>
          </p:cNvPr>
          <p:cNvSpPr/>
          <p:nvPr/>
        </p:nvSpPr>
        <p:spPr>
          <a:xfrm>
            <a:off x="0" y="0"/>
            <a:ext cx="7559675" cy="5327650"/>
          </a:xfrm>
          <a:prstGeom prst="roundRect">
            <a:avLst>
              <a:gd name="adj" fmla="val 0"/>
            </a:avLst>
          </a:prstGeom>
          <a:solidFill>
            <a:srgbClr val="FFC2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6" name="TextBox 5">
            <a:extLst>
              <a:ext uri="{FF2B5EF4-FFF2-40B4-BE49-F238E27FC236}">
                <a16:creationId xmlns:a16="http://schemas.microsoft.com/office/drawing/2014/main" id="{009EAD6C-D563-D744-AFCA-AE8CA95E6630}"/>
              </a:ext>
            </a:extLst>
          </p:cNvPr>
          <p:cNvSpPr txBox="1"/>
          <p:nvPr/>
        </p:nvSpPr>
        <p:spPr>
          <a:xfrm>
            <a:off x="329715" y="1848217"/>
            <a:ext cx="6900243" cy="1631216"/>
          </a:xfrm>
          <a:prstGeom prst="rect">
            <a:avLst/>
          </a:prstGeom>
          <a:noFill/>
        </p:spPr>
        <p:txBody>
          <a:bodyPr wrap="square" rtlCol="0">
            <a:spAutoFit/>
          </a:bodyPr>
          <a:lstStyle/>
          <a:p>
            <a:pPr algn="ctr"/>
            <a:r>
              <a:rPr lang="en-NL" sz="5000" b="1">
                <a:latin typeface="Ubuntu" panose="020B0504030602030204" pitchFamily="34" charset="0"/>
              </a:rPr>
              <a:t>Meet geen Output; Meet de Uitkomst</a:t>
            </a:r>
          </a:p>
        </p:txBody>
      </p:sp>
    </p:spTree>
    <p:extLst>
      <p:ext uri="{BB962C8B-B14F-4D97-AF65-F5344CB8AC3E}">
        <p14:creationId xmlns:p14="http://schemas.microsoft.com/office/powerpoint/2010/main" val="338498028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60923528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a:extLst>
              <a:ext uri="{FF2B5EF4-FFF2-40B4-BE49-F238E27FC236}">
                <a16:creationId xmlns:a16="http://schemas.microsoft.com/office/drawing/2014/main" id="{B3DC599D-AD1B-104D-B158-5C2A6823AC16}"/>
              </a:ext>
            </a:extLst>
          </p:cNvPr>
          <p:cNvSpPr/>
          <p:nvPr/>
        </p:nvSpPr>
        <p:spPr>
          <a:xfrm>
            <a:off x="0" y="0"/>
            <a:ext cx="7559675" cy="5327650"/>
          </a:xfrm>
          <a:prstGeom prst="roundRect">
            <a:avLst>
              <a:gd name="adj" fmla="val 0"/>
            </a:avLst>
          </a:prstGeom>
          <a:solidFill>
            <a:srgbClr val="FFC2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6" name="TextBox 5">
            <a:extLst>
              <a:ext uri="{FF2B5EF4-FFF2-40B4-BE49-F238E27FC236}">
                <a16:creationId xmlns:a16="http://schemas.microsoft.com/office/drawing/2014/main" id="{009EAD6C-D563-D744-AFCA-AE8CA95E6630}"/>
              </a:ext>
            </a:extLst>
          </p:cNvPr>
          <p:cNvSpPr txBox="1"/>
          <p:nvPr/>
        </p:nvSpPr>
        <p:spPr>
          <a:xfrm>
            <a:off x="329715" y="1463496"/>
            <a:ext cx="6900243" cy="2400657"/>
          </a:xfrm>
          <a:prstGeom prst="rect">
            <a:avLst/>
          </a:prstGeom>
          <a:noFill/>
        </p:spPr>
        <p:txBody>
          <a:bodyPr wrap="square" rtlCol="0">
            <a:spAutoFit/>
          </a:bodyPr>
          <a:lstStyle/>
          <a:p>
            <a:pPr algn="ctr"/>
            <a:r>
              <a:rPr lang="en-NL" sz="5000" b="1">
                <a:latin typeface="Ubuntu" panose="020B0504030602030204" pitchFamily="34" charset="0"/>
              </a:rPr>
              <a:t>Het gaat niet om de metingen, maar om de inzichten</a:t>
            </a:r>
          </a:p>
        </p:txBody>
      </p:sp>
    </p:spTree>
    <p:extLst>
      <p:ext uri="{BB962C8B-B14F-4D97-AF65-F5344CB8AC3E}">
        <p14:creationId xmlns:p14="http://schemas.microsoft.com/office/powerpoint/2010/main" val="38645249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259989419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283420286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a:extLst>
              <a:ext uri="{FF2B5EF4-FFF2-40B4-BE49-F238E27FC236}">
                <a16:creationId xmlns:a16="http://schemas.microsoft.com/office/drawing/2014/main" id="{B3DC599D-AD1B-104D-B158-5C2A6823AC16}"/>
              </a:ext>
            </a:extLst>
          </p:cNvPr>
          <p:cNvSpPr/>
          <p:nvPr/>
        </p:nvSpPr>
        <p:spPr>
          <a:xfrm>
            <a:off x="0" y="0"/>
            <a:ext cx="7559675" cy="5327650"/>
          </a:xfrm>
          <a:prstGeom prst="roundRect">
            <a:avLst>
              <a:gd name="adj" fmla="val 0"/>
            </a:avLst>
          </a:prstGeom>
          <a:solidFill>
            <a:srgbClr val="FFC2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6" name="TextBox 5">
            <a:extLst>
              <a:ext uri="{FF2B5EF4-FFF2-40B4-BE49-F238E27FC236}">
                <a16:creationId xmlns:a16="http://schemas.microsoft.com/office/drawing/2014/main" id="{009EAD6C-D563-D744-AFCA-AE8CA95E6630}"/>
              </a:ext>
            </a:extLst>
          </p:cNvPr>
          <p:cNvSpPr txBox="1"/>
          <p:nvPr/>
        </p:nvSpPr>
        <p:spPr>
          <a:xfrm>
            <a:off x="329715" y="1078775"/>
            <a:ext cx="6900243" cy="3170099"/>
          </a:xfrm>
          <a:prstGeom prst="rect">
            <a:avLst/>
          </a:prstGeom>
          <a:noFill/>
        </p:spPr>
        <p:txBody>
          <a:bodyPr wrap="square" rtlCol="0">
            <a:spAutoFit/>
          </a:bodyPr>
          <a:lstStyle/>
          <a:p>
            <a:pPr algn="ctr"/>
            <a:r>
              <a:rPr lang="en-NL" sz="5000">
                <a:latin typeface="Ubuntu" panose="020B0504030602030204" pitchFamily="34" charset="0"/>
              </a:rPr>
              <a:t>Leer meer over</a:t>
            </a:r>
            <a:endParaRPr lang="en-NL" sz="5000" b="1">
              <a:latin typeface="Ubuntu" panose="020B0504030602030204" pitchFamily="34" charset="0"/>
            </a:endParaRPr>
          </a:p>
          <a:p>
            <a:pPr algn="ctr"/>
            <a:r>
              <a:rPr lang="en-NL" sz="5000" b="1">
                <a:latin typeface="Ubuntu" panose="020B0504030602030204" pitchFamily="34" charset="0"/>
              </a:rPr>
              <a:t>Evidence Based Management </a:t>
            </a:r>
            <a:r>
              <a:rPr lang="en-NL" sz="5000">
                <a:latin typeface="Ubuntu" panose="020B0504030602030204" pitchFamily="34" charset="0"/>
              </a:rPr>
              <a:t>op</a:t>
            </a:r>
          </a:p>
          <a:p>
            <a:pPr algn="ctr"/>
            <a:r>
              <a:rPr lang="en-NL" sz="5000">
                <a:latin typeface="Ubuntu" panose="020B0504030602030204" pitchFamily="34" charset="0"/>
              </a:rPr>
              <a:t>http://scrum.org/EBM</a:t>
            </a:r>
          </a:p>
        </p:txBody>
      </p:sp>
    </p:spTree>
    <p:extLst>
      <p:ext uri="{BB962C8B-B14F-4D97-AF65-F5344CB8AC3E}">
        <p14:creationId xmlns:p14="http://schemas.microsoft.com/office/powerpoint/2010/main" val="137755422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181748612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09EAD6C-D563-D744-AFCA-AE8CA95E6630}"/>
              </a:ext>
            </a:extLst>
          </p:cNvPr>
          <p:cNvSpPr txBox="1"/>
          <p:nvPr/>
        </p:nvSpPr>
        <p:spPr>
          <a:xfrm>
            <a:off x="433485" y="173949"/>
            <a:ext cx="6416298" cy="400110"/>
          </a:xfrm>
          <a:prstGeom prst="rect">
            <a:avLst/>
          </a:prstGeom>
          <a:noFill/>
        </p:spPr>
        <p:txBody>
          <a:bodyPr wrap="square" rtlCol="0">
            <a:spAutoFit/>
          </a:bodyPr>
          <a:lstStyle/>
          <a:p>
            <a:pPr algn="ctr"/>
            <a:r>
              <a:rPr lang="en-NL" sz="2000" b="1">
                <a:latin typeface="Ubuntu" panose="020B0504030602030204" pitchFamily="34" charset="0"/>
              </a:rPr>
              <a:t>EBM suggested cheat sheet</a:t>
            </a:r>
            <a:endParaRPr lang="en-NL" sz="2000">
              <a:latin typeface="Ubuntu" panose="020B0504030602030204" pitchFamily="34" charset="0"/>
            </a:endParaRPr>
          </a:p>
        </p:txBody>
      </p:sp>
      <p:sp>
        <p:nvSpPr>
          <p:cNvPr id="8" name="TextBox 7">
            <a:extLst>
              <a:ext uri="{FF2B5EF4-FFF2-40B4-BE49-F238E27FC236}">
                <a16:creationId xmlns:a16="http://schemas.microsoft.com/office/drawing/2014/main" id="{CBB6441C-A641-EE43-B9CA-553BCAFDDCAF}"/>
              </a:ext>
            </a:extLst>
          </p:cNvPr>
          <p:cNvSpPr txBox="1"/>
          <p:nvPr/>
        </p:nvSpPr>
        <p:spPr>
          <a:xfrm>
            <a:off x="3501215" y="4821023"/>
            <a:ext cx="3810078" cy="200055"/>
          </a:xfrm>
          <a:prstGeom prst="rect">
            <a:avLst/>
          </a:prstGeom>
          <a:noFill/>
        </p:spPr>
        <p:txBody>
          <a:bodyPr wrap="square" rtlCol="0">
            <a:spAutoFit/>
          </a:bodyPr>
          <a:lstStyle/>
          <a:p>
            <a:pPr algn="r"/>
            <a:r>
              <a:rPr lang="en-NL" sz="700">
                <a:solidFill>
                  <a:schemeClr val="bg1">
                    <a:lumMod val="65000"/>
                  </a:schemeClr>
                </a:solidFill>
                <a:latin typeface="Ubuntu" panose="020B0504030602030204" pitchFamily="34" charset="0"/>
              </a:rPr>
              <a:t>Source: EBM guide, http://scrum.org/EBM</a:t>
            </a:r>
          </a:p>
        </p:txBody>
      </p:sp>
      <p:pic>
        <p:nvPicPr>
          <p:cNvPr id="9" name="Picture 8" descr="A screenshot of a cell phone&#10;&#10;Description automatically generated">
            <a:extLst>
              <a:ext uri="{FF2B5EF4-FFF2-40B4-BE49-F238E27FC236}">
                <a16:creationId xmlns:a16="http://schemas.microsoft.com/office/drawing/2014/main" id="{B9D75A12-8D57-1D4E-AB48-B43CCF0C51EF}"/>
              </a:ext>
            </a:extLst>
          </p:cNvPr>
          <p:cNvPicPr>
            <a:picLocks noChangeAspect="1"/>
          </p:cNvPicPr>
          <p:nvPr/>
        </p:nvPicPr>
        <p:blipFill>
          <a:blip r:embed="rId3"/>
          <a:stretch>
            <a:fillRect/>
          </a:stretch>
        </p:blipFill>
        <p:spPr>
          <a:xfrm>
            <a:off x="160984" y="3468669"/>
            <a:ext cx="3541363" cy="1619985"/>
          </a:xfrm>
          <a:prstGeom prst="rect">
            <a:avLst/>
          </a:prstGeom>
        </p:spPr>
      </p:pic>
      <p:pic>
        <p:nvPicPr>
          <p:cNvPr id="11" name="Picture 10" descr="A screenshot of a cell phone&#10;&#10;Description automatically generated">
            <a:extLst>
              <a:ext uri="{FF2B5EF4-FFF2-40B4-BE49-F238E27FC236}">
                <a16:creationId xmlns:a16="http://schemas.microsoft.com/office/drawing/2014/main" id="{DEED4AB1-FB9F-6540-BB0C-BCEA676A36F3}"/>
              </a:ext>
            </a:extLst>
          </p:cNvPr>
          <p:cNvPicPr>
            <a:picLocks noChangeAspect="1"/>
          </p:cNvPicPr>
          <p:nvPr/>
        </p:nvPicPr>
        <p:blipFill>
          <a:blip r:embed="rId4"/>
          <a:stretch>
            <a:fillRect/>
          </a:stretch>
        </p:blipFill>
        <p:spPr>
          <a:xfrm>
            <a:off x="234481" y="652043"/>
            <a:ext cx="3467866" cy="2738642"/>
          </a:xfrm>
          <a:prstGeom prst="rect">
            <a:avLst/>
          </a:prstGeom>
        </p:spPr>
      </p:pic>
      <p:pic>
        <p:nvPicPr>
          <p:cNvPr id="13" name="Picture 12" descr="A screenshot of a social media post&#10;&#10;Description automatically generated">
            <a:extLst>
              <a:ext uri="{FF2B5EF4-FFF2-40B4-BE49-F238E27FC236}">
                <a16:creationId xmlns:a16="http://schemas.microsoft.com/office/drawing/2014/main" id="{AFE0C25F-91C9-5D48-B2A3-7EEADD78195E}"/>
              </a:ext>
            </a:extLst>
          </p:cNvPr>
          <p:cNvPicPr>
            <a:picLocks noChangeAspect="1"/>
          </p:cNvPicPr>
          <p:nvPr/>
        </p:nvPicPr>
        <p:blipFill>
          <a:blip r:embed="rId5"/>
          <a:stretch>
            <a:fillRect/>
          </a:stretch>
        </p:blipFill>
        <p:spPr>
          <a:xfrm>
            <a:off x="3641634" y="652043"/>
            <a:ext cx="3669659" cy="3248182"/>
          </a:xfrm>
          <a:prstGeom prst="rect">
            <a:avLst/>
          </a:prstGeom>
        </p:spPr>
      </p:pic>
      <p:pic>
        <p:nvPicPr>
          <p:cNvPr id="15" name="Picture 14" descr="A screenshot of a cell phone&#10;&#10;Description automatically generated">
            <a:extLst>
              <a:ext uri="{FF2B5EF4-FFF2-40B4-BE49-F238E27FC236}">
                <a16:creationId xmlns:a16="http://schemas.microsoft.com/office/drawing/2014/main" id="{8860B376-714B-B14D-8396-DA0BFF861E68}"/>
              </a:ext>
            </a:extLst>
          </p:cNvPr>
          <p:cNvPicPr>
            <a:picLocks noChangeAspect="1"/>
          </p:cNvPicPr>
          <p:nvPr/>
        </p:nvPicPr>
        <p:blipFill>
          <a:blip r:embed="rId6"/>
          <a:stretch>
            <a:fillRect/>
          </a:stretch>
        </p:blipFill>
        <p:spPr>
          <a:xfrm>
            <a:off x="3671351" y="3943357"/>
            <a:ext cx="3628531" cy="810090"/>
          </a:xfrm>
          <a:prstGeom prst="rect">
            <a:avLst/>
          </a:prstGeom>
        </p:spPr>
      </p:pic>
    </p:spTree>
    <p:extLst>
      <p:ext uri="{BB962C8B-B14F-4D97-AF65-F5344CB8AC3E}">
        <p14:creationId xmlns:p14="http://schemas.microsoft.com/office/powerpoint/2010/main" val="345277689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8659372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D58124E1-646A-9D46-81BB-5DACA7B70E9A}"/>
              </a:ext>
            </a:extLst>
          </p:cNvPr>
          <p:cNvSpPr/>
          <p:nvPr/>
        </p:nvSpPr>
        <p:spPr>
          <a:xfrm>
            <a:off x="0" y="0"/>
            <a:ext cx="7559675" cy="5327650"/>
          </a:xfrm>
          <a:prstGeom prst="roundRect">
            <a:avLst>
              <a:gd name="adj" fmla="val 0"/>
            </a:avLst>
          </a:prstGeom>
          <a:solidFill>
            <a:srgbClr val="DE8445"/>
          </a:solidFill>
          <a:ln>
            <a:solidFill>
              <a:srgbClr val="DE84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Rectangle 11">
            <a:extLst>
              <a:ext uri="{FF2B5EF4-FFF2-40B4-BE49-F238E27FC236}">
                <a16:creationId xmlns:a16="http://schemas.microsoft.com/office/drawing/2014/main" id="{5054C59E-773E-0543-8F8A-6757A8E8C125}"/>
              </a:ext>
            </a:extLst>
          </p:cNvPr>
          <p:cNvSpPr/>
          <p:nvPr/>
        </p:nvSpPr>
        <p:spPr>
          <a:xfrm>
            <a:off x="654576" y="629685"/>
            <a:ext cx="6326488" cy="3992292"/>
          </a:xfrm>
          <a:prstGeom prst="rect">
            <a:avLst/>
          </a:prstGeom>
          <a:blipFill>
            <a:blip r:embed="rId2"/>
            <a:stretch>
              <a:fillRect/>
            </a:stretch>
          </a:blip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NL" sz="8000">
              <a:solidFill>
                <a:schemeClr val="tx1"/>
              </a:solidFill>
              <a:latin typeface="Marvel" pitchFamily="2" charset="0"/>
            </a:endParaRPr>
          </a:p>
        </p:txBody>
      </p:sp>
      <p:grpSp>
        <p:nvGrpSpPr>
          <p:cNvPr id="3" name="Group 2">
            <a:extLst>
              <a:ext uri="{FF2B5EF4-FFF2-40B4-BE49-F238E27FC236}">
                <a16:creationId xmlns:a16="http://schemas.microsoft.com/office/drawing/2014/main" id="{A4B1E5EE-4214-2641-9792-B49918F1B822}"/>
              </a:ext>
            </a:extLst>
          </p:cNvPr>
          <p:cNvGrpSpPr/>
          <p:nvPr/>
        </p:nvGrpSpPr>
        <p:grpSpPr>
          <a:xfrm>
            <a:off x="394567" y="1487920"/>
            <a:ext cx="8604506" cy="2181674"/>
            <a:chOff x="394567" y="1604155"/>
            <a:chExt cx="8604506" cy="2181674"/>
          </a:xfrm>
        </p:grpSpPr>
        <p:sp>
          <p:nvSpPr>
            <p:cNvPr id="14" name="TextBox 13">
              <a:extLst>
                <a:ext uri="{FF2B5EF4-FFF2-40B4-BE49-F238E27FC236}">
                  <a16:creationId xmlns:a16="http://schemas.microsoft.com/office/drawing/2014/main" id="{89D91C47-04B8-0743-AE33-CB32FB353B50}"/>
                </a:ext>
              </a:extLst>
            </p:cNvPr>
            <p:cNvSpPr txBox="1"/>
            <p:nvPr/>
          </p:nvSpPr>
          <p:spPr>
            <a:xfrm>
              <a:off x="394567" y="1604155"/>
              <a:ext cx="6770540" cy="1323439"/>
            </a:xfrm>
            <a:prstGeom prst="rect">
              <a:avLst/>
            </a:prstGeom>
            <a:noFill/>
          </p:spPr>
          <p:txBody>
            <a:bodyPr wrap="square" rtlCol="0">
              <a:spAutoFit/>
            </a:bodyPr>
            <a:lstStyle/>
            <a:p>
              <a:pPr algn="ctr"/>
              <a:r>
                <a:rPr lang="en-NL" sz="8000">
                  <a:latin typeface="Marvel" pitchFamily="2" charset="0"/>
                </a:rPr>
                <a:t>ABILITY TO </a:t>
              </a:r>
            </a:p>
          </p:txBody>
        </p:sp>
        <p:sp>
          <p:nvSpPr>
            <p:cNvPr id="7" name="TextBox 6">
              <a:extLst>
                <a:ext uri="{FF2B5EF4-FFF2-40B4-BE49-F238E27FC236}">
                  <a16:creationId xmlns:a16="http://schemas.microsoft.com/office/drawing/2014/main" id="{15BBDDCE-EBBD-D74C-937F-BA4A04557A38}"/>
                </a:ext>
              </a:extLst>
            </p:cNvPr>
            <p:cNvSpPr txBox="1"/>
            <p:nvPr/>
          </p:nvSpPr>
          <p:spPr>
            <a:xfrm>
              <a:off x="2228533" y="2396953"/>
              <a:ext cx="6770540" cy="1323439"/>
            </a:xfrm>
            <a:prstGeom prst="rect">
              <a:avLst/>
            </a:prstGeom>
            <a:noFill/>
          </p:spPr>
          <p:txBody>
            <a:bodyPr wrap="square" rtlCol="0">
              <a:spAutoFit/>
            </a:bodyPr>
            <a:lstStyle/>
            <a:p>
              <a:r>
                <a:rPr lang="en-NL" sz="8000">
                  <a:latin typeface="Marvel" pitchFamily="2" charset="0"/>
                </a:rPr>
                <a:t>INNOVATE</a:t>
              </a:r>
            </a:p>
          </p:txBody>
        </p:sp>
        <p:sp>
          <p:nvSpPr>
            <p:cNvPr id="8" name="TextBox 7">
              <a:extLst>
                <a:ext uri="{FF2B5EF4-FFF2-40B4-BE49-F238E27FC236}">
                  <a16:creationId xmlns:a16="http://schemas.microsoft.com/office/drawing/2014/main" id="{D31B753E-9424-544C-9E20-8CA17090EE73}"/>
                </a:ext>
              </a:extLst>
            </p:cNvPr>
            <p:cNvSpPr txBox="1"/>
            <p:nvPr/>
          </p:nvSpPr>
          <p:spPr>
            <a:xfrm>
              <a:off x="1931029" y="3385719"/>
              <a:ext cx="3697615" cy="400110"/>
            </a:xfrm>
            <a:prstGeom prst="rect">
              <a:avLst/>
            </a:prstGeom>
            <a:noFill/>
          </p:spPr>
          <p:txBody>
            <a:bodyPr wrap="none" rtlCol="0">
              <a:spAutoFit/>
            </a:bodyPr>
            <a:lstStyle/>
            <a:p>
              <a:pPr algn="ctr"/>
              <a:r>
                <a:rPr lang="en-GB" sz="1000" dirty="0">
                  <a:solidFill>
                    <a:schemeClr val="bg1">
                      <a:lumMod val="50000"/>
                    </a:schemeClr>
                  </a:solidFill>
                  <a:latin typeface="Ubuntu" panose="020B0504030602030204" pitchFamily="34" charset="0"/>
                </a:rPr>
                <a:t>Expresses the ability of a product development organization to </a:t>
              </a:r>
            </a:p>
            <a:p>
              <a:r>
                <a:rPr lang="en-GB" sz="1000" dirty="0">
                  <a:solidFill>
                    <a:schemeClr val="bg1">
                      <a:lumMod val="50000"/>
                    </a:schemeClr>
                  </a:solidFill>
                  <a:latin typeface="Ubuntu" panose="020B0504030602030204" pitchFamily="34" charset="0"/>
                </a:rPr>
                <a:t>deliver new capabilities that might better meet customer needs</a:t>
              </a:r>
              <a:endParaRPr lang="en-NL" sz="1000">
                <a:solidFill>
                  <a:schemeClr val="bg1">
                    <a:lumMod val="50000"/>
                  </a:schemeClr>
                </a:solidFill>
                <a:latin typeface="Ubuntu" panose="020B0504030602030204" pitchFamily="34" charset="0"/>
              </a:endParaRPr>
            </a:p>
          </p:txBody>
        </p:sp>
      </p:grpSp>
      <p:sp>
        <p:nvSpPr>
          <p:cNvPr id="4" name="Triangle 3">
            <a:extLst>
              <a:ext uri="{FF2B5EF4-FFF2-40B4-BE49-F238E27FC236}">
                <a16:creationId xmlns:a16="http://schemas.microsoft.com/office/drawing/2014/main" id="{31391397-9583-1649-93D1-2E183E99AFBD}"/>
              </a:ext>
            </a:extLst>
          </p:cNvPr>
          <p:cNvSpPr/>
          <p:nvPr/>
        </p:nvSpPr>
        <p:spPr>
          <a:xfrm>
            <a:off x="-310936" y="856291"/>
            <a:ext cx="621870" cy="480530"/>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6" name="Triangle 25">
            <a:extLst>
              <a:ext uri="{FF2B5EF4-FFF2-40B4-BE49-F238E27FC236}">
                <a16:creationId xmlns:a16="http://schemas.microsoft.com/office/drawing/2014/main" id="{54F6DD97-0D41-C643-8E3E-5ADC3418B8E1}"/>
              </a:ext>
            </a:extLst>
          </p:cNvPr>
          <p:cNvSpPr/>
          <p:nvPr/>
        </p:nvSpPr>
        <p:spPr>
          <a:xfrm>
            <a:off x="-310936" y="1481389"/>
            <a:ext cx="621870" cy="480530"/>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7" name="Triangle 26">
            <a:extLst>
              <a:ext uri="{FF2B5EF4-FFF2-40B4-BE49-F238E27FC236}">
                <a16:creationId xmlns:a16="http://schemas.microsoft.com/office/drawing/2014/main" id="{AF6C5CDF-4B04-AC44-AA28-D34CE05B0F44}"/>
              </a:ext>
            </a:extLst>
          </p:cNvPr>
          <p:cNvSpPr/>
          <p:nvPr/>
        </p:nvSpPr>
        <p:spPr>
          <a:xfrm>
            <a:off x="-325465" y="2106487"/>
            <a:ext cx="621870" cy="480530"/>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8" name="Triangle 27">
            <a:extLst>
              <a:ext uri="{FF2B5EF4-FFF2-40B4-BE49-F238E27FC236}">
                <a16:creationId xmlns:a16="http://schemas.microsoft.com/office/drawing/2014/main" id="{6BAB6629-BEA3-0F45-A825-3A147A0E6C5E}"/>
              </a:ext>
            </a:extLst>
          </p:cNvPr>
          <p:cNvSpPr/>
          <p:nvPr/>
        </p:nvSpPr>
        <p:spPr>
          <a:xfrm>
            <a:off x="-325465" y="2731585"/>
            <a:ext cx="621870" cy="480530"/>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9" name="Triangle 28">
            <a:extLst>
              <a:ext uri="{FF2B5EF4-FFF2-40B4-BE49-F238E27FC236}">
                <a16:creationId xmlns:a16="http://schemas.microsoft.com/office/drawing/2014/main" id="{C4817735-F14F-244E-AC4E-3B263439659D}"/>
              </a:ext>
            </a:extLst>
          </p:cNvPr>
          <p:cNvSpPr/>
          <p:nvPr/>
        </p:nvSpPr>
        <p:spPr>
          <a:xfrm>
            <a:off x="-310936" y="3355363"/>
            <a:ext cx="621870" cy="480530"/>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0" name="Triangle 29">
            <a:extLst>
              <a:ext uri="{FF2B5EF4-FFF2-40B4-BE49-F238E27FC236}">
                <a16:creationId xmlns:a16="http://schemas.microsoft.com/office/drawing/2014/main" id="{FE89E9E4-E8C3-984B-B1A5-338667B6F5B8}"/>
              </a:ext>
            </a:extLst>
          </p:cNvPr>
          <p:cNvSpPr/>
          <p:nvPr/>
        </p:nvSpPr>
        <p:spPr>
          <a:xfrm>
            <a:off x="-310936" y="3980461"/>
            <a:ext cx="621870" cy="480530"/>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1" name="Triangle 30">
            <a:extLst>
              <a:ext uri="{FF2B5EF4-FFF2-40B4-BE49-F238E27FC236}">
                <a16:creationId xmlns:a16="http://schemas.microsoft.com/office/drawing/2014/main" id="{248D87B3-342C-444A-BD91-1636DD89D64F}"/>
              </a:ext>
            </a:extLst>
          </p:cNvPr>
          <p:cNvSpPr/>
          <p:nvPr/>
        </p:nvSpPr>
        <p:spPr>
          <a:xfrm>
            <a:off x="7248741" y="856291"/>
            <a:ext cx="621870" cy="480530"/>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2" name="Triangle 31">
            <a:extLst>
              <a:ext uri="{FF2B5EF4-FFF2-40B4-BE49-F238E27FC236}">
                <a16:creationId xmlns:a16="http://schemas.microsoft.com/office/drawing/2014/main" id="{E0F639FA-3E36-204F-A19D-618D4A34F9D9}"/>
              </a:ext>
            </a:extLst>
          </p:cNvPr>
          <p:cNvSpPr/>
          <p:nvPr/>
        </p:nvSpPr>
        <p:spPr>
          <a:xfrm>
            <a:off x="7248741" y="1481389"/>
            <a:ext cx="621870" cy="480530"/>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3" name="Triangle 32">
            <a:extLst>
              <a:ext uri="{FF2B5EF4-FFF2-40B4-BE49-F238E27FC236}">
                <a16:creationId xmlns:a16="http://schemas.microsoft.com/office/drawing/2014/main" id="{F1600DEA-971A-F144-A1D0-6A879217A7C9}"/>
              </a:ext>
            </a:extLst>
          </p:cNvPr>
          <p:cNvSpPr/>
          <p:nvPr/>
        </p:nvSpPr>
        <p:spPr>
          <a:xfrm>
            <a:off x="7234212" y="2106487"/>
            <a:ext cx="621870" cy="480530"/>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4" name="Triangle 33">
            <a:extLst>
              <a:ext uri="{FF2B5EF4-FFF2-40B4-BE49-F238E27FC236}">
                <a16:creationId xmlns:a16="http://schemas.microsoft.com/office/drawing/2014/main" id="{0DCBD7D8-0ADD-5542-9CE4-CD377AAB9C5B}"/>
              </a:ext>
            </a:extLst>
          </p:cNvPr>
          <p:cNvSpPr/>
          <p:nvPr/>
        </p:nvSpPr>
        <p:spPr>
          <a:xfrm>
            <a:off x="7234212" y="2731585"/>
            <a:ext cx="621870" cy="480530"/>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5" name="Triangle 34">
            <a:extLst>
              <a:ext uri="{FF2B5EF4-FFF2-40B4-BE49-F238E27FC236}">
                <a16:creationId xmlns:a16="http://schemas.microsoft.com/office/drawing/2014/main" id="{99A096DC-C570-1844-8D1C-ADD73B48A244}"/>
              </a:ext>
            </a:extLst>
          </p:cNvPr>
          <p:cNvSpPr/>
          <p:nvPr/>
        </p:nvSpPr>
        <p:spPr>
          <a:xfrm>
            <a:off x="7248741" y="3355363"/>
            <a:ext cx="621870" cy="480530"/>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6" name="Triangle 35">
            <a:extLst>
              <a:ext uri="{FF2B5EF4-FFF2-40B4-BE49-F238E27FC236}">
                <a16:creationId xmlns:a16="http://schemas.microsoft.com/office/drawing/2014/main" id="{FB33549E-9D5A-D34D-B74D-5EB0E0016B2C}"/>
              </a:ext>
            </a:extLst>
          </p:cNvPr>
          <p:cNvSpPr/>
          <p:nvPr/>
        </p:nvSpPr>
        <p:spPr>
          <a:xfrm>
            <a:off x="7248741" y="3980461"/>
            <a:ext cx="621870" cy="480530"/>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Tree>
    <p:extLst>
      <p:ext uri="{BB962C8B-B14F-4D97-AF65-F5344CB8AC3E}">
        <p14:creationId xmlns:p14="http://schemas.microsoft.com/office/powerpoint/2010/main" val="388047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1184328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0B3240-90A9-2045-9B24-092DEDC3A4FB}"/>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EE6F52F0-3A96-5E4D-B754-B812A863C0BF}"/>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C878E023-EBA1-A649-9F84-9426DC737CAD}"/>
              </a:ext>
            </a:extLst>
          </p:cNvPr>
          <p:cNvSpPr/>
          <p:nvPr/>
        </p:nvSpPr>
        <p:spPr>
          <a:xfrm>
            <a:off x="0" y="0"/>
            <a:ext cx="7559675" cy="5327650"/>
          </a:xfrm>
          <a:prstGeom prst="roundRect">
            <a:avLst>
              <a:gd name="adj" fmla="val 0"/>
            </a:avLst>
          </a:prstGeom>
          <a:solidFill>
            <a:srgbClr val="DE84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5" name="Rectangle 4">
            <a:extLst>
              <a:ext uri="{FF2B5EF4-FFF2-40B4-BE49-F238E27FC236}">
                <a16:creationId xmlns:a16="http://schemas.microsoft.com/office/drawing/2014/main" id="{1F46A24F-F843-6F43-B798-8E0A66AEBE9A}"/>
              </a:ext>
            </a:extLst>
          </p:cNvPr>
          <p:cNvSpPr/>
          <p:nvPr/>
        </p:nvSpPr>
        <p:spPr>
          <a:xfrm>
            <a:off x="654576" y="629685"/>
            <a:ext cx="6326488" cy="3992292"/>
          </a:xfrm>
          <a:prstGeom prst="rect">
            <a:avLst/>
          </a:prstGeom>
          <a:blipFill>
            <a:blip r:embed="rId2"/>
            <a:stretch>
              <a:fillRect/>
            </a:stretch>
          </a:blipFill>
          <a:ln w="38100"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NL" sz="9600">
              <a:latin typeface="Marvel" pitchFamily="2" charset="0"/>
            </a:endParaRPr>
          </a:p>
        </p:txBody>
      </p:sp>
      <p:sp>
        <p:nvSpPr>
          <p:cNvPr id="7" name="TextBox 6">
            <a:extLst>
              <a:ext uri="{FF2B5EF4-FFF2-40B4-BE49-F238E27FC236}">
                <a16:creationId xmlns:a16="http://schemas.microsoft.com/office/drawing/2014/main" id="{DB3D77AE-9792-C547-90E9-C96C9012A78D}"/>
              </a:ext>
            </a:extLst>
          </p:cNvPr>
          <p:cNvSpPr txBox="1"/>
          <p:nvPr/>
        </p:nvSpPr>
        <p:spPr>
          <a:xfrm>
            <a:off x="1154265" y="1964111"/>
            <a:ext cx="5451371" cy="1323439"/>
          </a:xfrm>
          <a:prstGeom prst="rect">
            <a:avLst/>
          </a:prstGeom>
          <a:noFill/>
        </p:spPr>
        <p:txBody>
          <a:bodyPr wrap="square" rtlCol="0">
            <a:spAutoFit/>
          </a:bodyPr>
          <a:lstStyle/>
          <a:p>
            <a:pPr algn="ctr"/>
            <a:r>
              <a:rPr lang="en-NL" sz="8000">
                <a:latin typeface="Marvel" pitchFamily="2" charset="0"/>
              </a:rPr>
              <a:t>UNREALIZED VALUE</a:t>
            </a:r>
          </a:p>
        </p:txBody>
      </p:sp>
      <p:sp>
        <p:nvSpPr>
          <p:cNvPr id="8" name="TextBox 7">
            <a:extLst>
              <a:ext uri="{FF2B5EF4-FFF2-40B4-BE49-F238E27FC236}">
                <a16:creationId xmlns:a16="http://schemas.microsoft.com/office/drawing/2014/main" id="{ED283D89-81C5-A942-931B-F37B88051625}"/>
              </a:ext>
            </a:extLst>
          </p:cNvPr>
          <p:cNvSpPr txBox="1"/>
          <p:nvPr/>
        </p:nvSpPr>
        <p:spPr>
          <a:xfrm>
            <a:off x="1569862" y="2992265"/>
            <a:ext cx="4620176" cy="400110"/>
          </a:xfrm>
          <a:prstGeom prst="rect">
            <a:avLst/>
          </a:prstGeom>
          <a:noFill/>
        </p:spPr>
        <p:txBody>
          <a:bodyPr wrap="none" rtlCol="0">
            <a:spAutoFit/>
          </a:bodyPr>
          <a:lstStyle/>
          <a:p>
            <a:pPr algn="ctr"/>
            <a:r>
              <a:rPr lang="en-GB" sz="1000" dirty="0">
                <a:solidFill>
                  <a:schemeClr val="bg1">
                    <a:lumMod val="50000"/>
                  </a:schemeClr>
                </a:solidFill>
                <a:latin typeface="Ubuntu" panose="020B0504030602030204" pitchFamily="34" charset="0"/>
              </a:rPr>
              <a:t>Suggests the potential future value that could be realized </a:t>
            </a:r>
          </a:p>
          <a:p>
            <a:pPr algn="ctr"/>
            <a:r>
              <a:rPr lang="en-GB" sz="1000" dirty="0">
                <a:solidFill>
                  <a:schemeClr val="bg1">
                    <a:lumMod val="50000"/>
                  </a:schemeClr>
                </a:solidFill>
                <a:latin typeface="Ubuntu" panose="020B0504030602030204" pitchFamily="34" charset="0"/>
              </a:rPr>
              <a:t>if the organization could perfectly meet the needs of all potential customers</a:t>
            </a:r>
            <a:endParaRPr lang="en-NL" sz="1000">
              <a:solidFill>
                <a:schemeClr val="bg1">
                  <a:lumMod val="50000"/>
                </a:schemeClr>
              </a:solidFill>
              <a:latin typeface="Ubuntu" panose="020B0504030602030204" pitchFamily="34" charset="0"/>
            </a:endParaRPr>
          </a:p>
        </p:txBody>
      </p:sp>
      <p:sp>
        <p:nvSpPr>
          <p:cNvPr id="24" name="Hexagon 23">
            <a:extLst>
              <a:ext uri="{FF2B5EF4-FFF2-40B4-BE49-F238E27FC236}">
                <a16:creationId xmlns:a16="http://schemas.microsoft.com/office/drawing/2014/main" id="{B77BC908-5A71-5648-86F4-1DD501B1A47A}"/>
              </a:ext>
            </a:extLst>
          </p:cNvPr>
          <p:cNvSpPr/>
          <p:nvPr/>
        </p:nvSpPr>
        <p:spPr>
          <a:xfrm>
            <a:off x="-263472" y="887581"/>
            <a:ext cx="526943" cy="425834"/>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5" name="Hexagon 24">
            <a:extLst>
              <a:ext uri="{FF2B5EF4-FFF2-40B4-BE49-F238E27FC236}">
                <a16:creationId xmlns:a16="http://schemas.microsoft.com/office/drawing/2014/main" id="{CA52172E-44FE-964B-8A80-395B31A859C7}"/>
              </a:ext>
            </a:extLst>
          </p:cNvPr>
          <p:cNvSpPr/>
          <p:nvPr/>
        </p:nvSpPr>
        <p:spPr>
          <a:xfrm>
            <a:off x="-267574" y="1402464"/>
            <a:ext cx="526943" cy="425834"/>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6" name="Hexagon 25">
            <a:extLst>
              <a:ext uri="{FF2B5EF4-FFF2-40B4-BE49-F238E27FC236}">
                <a16:creationId xmlns:a16="http://schemas.microsoft.com/office/drawing/2014/main" id="{08EC8FA2-7049-534E-A372-EC6A91A4CE79}"/>
              </a:ext>
            </a:extLst>
          </p:cNvPr>
          <p:cNvSpPr/>
          <p:nvPr/>
        </p:nvSpPr>
        <p:spPr>
          <a:xfrm>
            <a:off x="-267574" y="1917347"/>
            <a:ext cx="526943" cy="425834"/>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7" name="Hexagon 26">
            <a:extLst>
              <a:ext uri="{FF2B5EF4-FFF2-40B4-BE49-F238E27FC236}">
                <a16:creationId xmlns:a16="http://schemas.microsoft.com/office/drawing/2014/main" id="{718BA15D-DE98-8D43-9A3F-36F37A37AF2D}"/>
              </a:ext>
            </a:extLst>
          </p:cNvPr>
          <p:cNvSpPr/>
          <p:nvPr/>
        </p:nvSpPr>
        <p:spPr>
          <a:xfrm>
            <a:off x="-271676" y="2432230"/>
            <a:ext cx="526943" cy="425834"/>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8" name="Hexagon 27">
            <a:extLst>
              <a:ext uri="{FF2B5EF4-FFF2-40B4-BE49-F238E27FC236}">
                <a16:creationId xmlns:a16="http://schemas.microsoft.com/office/drawing/2014/main" id="{5EF61F84-17B4-324C-9CD3-E07B3D18F12C}"/>
              </a:ext>
            </a:extLst>
          </p:cNvPr>
          <p:cNvSpPr/>
          <p:nvPr/>
        </p:nvSpPr>
        <p:spPr>
          <a:xfrm>
            <a:off x="-269625" y="2949651"/>
            <a:ext cx="526943" cy="425834"/>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9" name="Hexagon 28">
            <a:extLst>
              <a:ext uri="{FF2B5EF4-FFF2-40B4-BE49-F238E27FC236}">
                <a16:creationId xmlns:a16="http://schemas.microsoft.com/office/drawing/2014/main" id="{6099D7E0-C13A-7847-84ED-EA0C5524E554}"/>
              </a:ext>
            </a:extLst>
          </p:cNvPr>
          <p:cNvSpPr/>
          <p:nvPr/>
        </p:nvSpPr>
        <p:spPr>
          <a:xfrm>
            <a:off x="-273727" y="3464534"/>
            <a:ext cx="526943" cy="425834"/>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0" name="Hexagon 29">
            <a:extLst>
              <a:ext uri="{FF2B5EF4-FFF2-40B4-BE49-F238E27FC236}">
                <a16:creationId xmlns:a16="http://schemas.microsoft.com/office/drawing/2014/main" id="{920910FA-5581-F04C-9A39-2A4938FE8099}"/>
              </a:ext>
            </a:extLst>
          </p:cNvPr>
          <p:cNvSpPr/>
          <p:nvPr/>
        </p:nvSpPr>
        <p:spPr>
          <a:xfrm>
            <a:off x="-263472" y="3976879"/>
            <a:ext cx="526943" cy="425834"/>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1" name="Hexagon 30">
            <a:extLst>
              <a:ext uri="{FF2B5EF4-FFF2-40B4-BE49-F238E27FC236}">
                <a16:creationId xmlns:a16="http://schemas.microsoft.com/office/drawing/2014/main" id="{8BBDE08F-BA25-4943-9CD6-08F91133CB36}"/>
              </a:ext>
            </a:extLst>
          </p:cNvPr>
          <p:cNvSpPr/>
          <p:nvPr/>
        </p:nvSpPr>
        <p:spPr>
          <a:xfrm>
            <a:off x="7276165" y="887581"/>
            <a:ext cx="526943" cy="425834"/>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2" name="Hexagon 31">
            <a:extLst>
              <a:ext uri="{FF2B5EF4-FFF2-40B4-BE49-F238E27FC236}">
                <a16:creationId xmlns:a16="http://schemas.microsoft.com/office/drawing/2014/main" id="{1FBA123F-FD40-8849-9469-AF75E6B929B7}"/>
              </a:ext>
            </a:extLst>
          </p:cNvPr>
          <p:cNvSpPr/>
          <p:nvPr/>
        </p:nvSpPr>
        <p:spPr>
          <a:xfrm>
            <a:off x="7272063" y="1402464"/>
            <a:ext cx="526943" cy="425834"/>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3" name="Hexagon 32">
            <a:extLst>
              <a:ext uri="{FF2B5EF4-FFF2-40B4-BE49-F238E27FC236}">
                <a16:creationId xmlns:a16="http://schemas.microsoft.com/office/drawing/2014/main" id="{A5F73996-9447-1848-B658-78DFF6A9C779}"/>
              </a:ext>
            </a:extLst>
          </p:cNvPr>
          <p:cNvSpPr/>
          <p:nvPr/>
        </p:nvSpPr>
        <p:spPr>
          <a:xfrm>
            <a:off x="7272063" y="1917347"/>
            <a:ext cx="526943" cy="425834"/>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4" name="Hexagon 33">
            <a:extLst>
              <a:ext uri="{FF2B5EF4-FFF2-40B4-BE49-F238E27FC236}">
                <a16:creationId xmlns:a16="http://schemas.microsoft.com/office/drawing/2014/main" id="{275693F2-68C2-3E4F-BA5E-B253F0E64904}"/>
              </a:ext>
            </a:extLst>
          </p:cNvPr>
          <p:cNvSpPr/>
          <p:nvPr/>
        </p:nvSpPr>
        <p:spPr>
          <a:xfrm>
            <a:off x="7267961" y="2432230"/>
            <a:ext cx="526943" cy="425834"/>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5" name="Hexagon 34">
            <a:extLst>
              <a:ext uri="{FF2B5EF4-FFF2-40B4-BE49-F238E27FC236}">
                <a16:creationId xmlns:a16="http://schemas.microsoft.com/office/drawing/2014/main" id="{0037A2A0-8D75-B940-835C-26E592882C69}"/>
              </a:ext>
            </a:extLst>
          </p:cNvPr>
          <p:cNvSpPr/>
          <p:nvPr/>
        </p:nvSpPr>
        <p:spPr>
          <a:xfrm>
            <a:off x="7270012" y="2949651"/>
            <a:ext cx="526943" cy="425834"/>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6" name="Hexagon 35">
            <a:extLst>
              <a:ext uri="{FF2B5EF4-FFF2-40B4-BE49-F238E27FC236}">
                <a16:creationId xmlns:a16="http://schemas.microsoft.com/office/drawing/2014/main" id="{34ABA7B3-653A-E24D-B127-F6F5AEBE2C7B}"/>
              </a:ext>
            </a:extLst>
          </p:cNvPr>
          <p:cNvSpPr/>
          <p:nvPr/>
        </p:nvSpPr>
        <p:spPr>
          <a:xfrm>
            <a:off x="7265910" y="3464534"/>
            <a:ext cx="526943" cy="425834"/>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7" name="Hexagon 36">
            <a:extLst>
              <a:ext uri="{FF2B5EF4-FFF2-40B4-BE49-F238E27FC236}">
                <a16:creationId xmlns:a16="http://schemas.microsoft.com/office/drawing/2014/main" id="{980F8705-E6AE-3E4B-9146-F98BFFE8E753}"/>
              </a:ext>
            </a:extLst>
          </p:cNvPr>
          <p:cNvSpPr/>
          <p:nvPr/>
        </p:nvSpPr>
        <p:spPr>
          <a:xfrm>
            <a:off x="7276165" y="3976879"/>
            <a:ext cx="526943" cy="425834"/>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Tree>
    <p:extLst>
      <p:ext uri="{BB962C8B-B14F-4D97-AF65-F5344CB8AC3E}">
        <p14:creationId xmlns:p14="http://schemas.microsoft.com/office/powerpoint/2010/main" val="3863189371"/>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119</TotalTime>
  <Words>643</Words>
  <Application>Microsoft Macintosh PowerPoint</Application>
  <PresentationFormat>Custom</PresentationFormat>
  <Paragraphs>80</Paragraphs>
  <Slides>64</Slides>
  <Notes>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64</vt:i4>
      </vt:variant>
    </vt:vector>
  </HeadingPairs>
  <TitlesOfParts>
    <vt:vector size="71" baseType="lpstr">
      <vt:lpstr>Ubuntu Light</vt:lpstr>
      <vt:lpstr>Ubuntu</vt:lpstr>
      <vt:lpstr>Calibri Light</vt:lpstr>
      <vt:lpstr>Marvel</vt:lpstr>
      <vt:lpstr>Calibri</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Chee-Hong Hsia</dc:creator>
  <cp:lastModifiedBy>Sjoerd Kranendonk</cp:lastModifiedBy>
  <cp:revision>246</cp:revision>
  <dcterms:created xsi:type="dcterms:W3CDTF">2020-03-02T18:23:14Z</dcterms:created>
  <dcterms:modified xsi:type="dcterms:W3CDTF">2021-02-10T12:27:05Z</dcterms:modified>
</cp:coreProperties>
</file>